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  <p:sldMasterId id="2147483783" r:id="rId2"/>
    <p:sldMasterId id="2147483818" r:id="rId3"/>
  </p:sldMasterIdLst>
  <p:notesMasterIdLst>
    <p:notesMasterId r:id="rId8"/>
  </p:notesMasterIdLst>
  <p:handoutMasterIdLst>
    <p:handoutMasterId r:id="rId9"/>
  </p:handoutMasterIdLst>
  <p:sldIdLst>
    <p:sldId id="484" r:id="rId4"/>
    <p:sldId id="468" r:id="rId5"/>
    <p:sldId id="465" r:id="rId6"/>
    <p:sldId id="480" r:id="rId7"/>
  </p:sldIdLst>
  <p:sldSz cx="12192000" cy="6858000"/>
  <p:notesSz cx="10234613" cy="71040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D8C9987-070A-488D-B9D6-83EC0C124FF1}">
          <p14:sldIdLst>
            <p14:sldId id="484"/>
            <p14:sldId id="468"/>
            <p14:sldId id="465"/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268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orient="horz" pos="944" userDrawn="1">
          <p15:clr>
            <a:srgbClr val="A4A3A4"/>
          </p15:clr>
        </p15:guide>
        <p15:guide id="11" pos="7355" userDrawn="1">
          <p15:clr>
            <a:srgbClr val="A4A3A4"/>
          </p15:clr>
        </p15:guide>
        <p15:guide id="12" pos="2560" userDrawn="1">
          <p15:clr>
            <a:srgbClr val="A4A3A4"/>
          </p15:clr>
        </p15:guide>
        <p15:guide id="14" pos="5120" userDrawn="1">
          <p15:clr>
            <a:srgbClr val="A4A3A4"/>
          </p15:clr>
        </p15:guide>
        <p15:guide id="15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Briese" initials="RB" lastIdx="2" clrIdx="0">
    <p:extLst>
      <p:ext uri="{19B8F6BF-5375-455C-9EA6-DF929625EA0E}">
        <p15:presenceInfo xmlns:p15="http://schemas.microsoft.com/office/powerpoint/2012/main" userId="S::r.briese@stotzdesign.onmicrosoft.com::511bb606-24a7-4a29-9fce-978e18b42158" providerId="AD"/>
      </p:ext>
    </p:extLst>
  </p:cmAuthor>
  <p:cmAuthor id="2" name="Tomislav Josipovic" initials="TJ" lastIdx="1" clrIdx="1">
    <p:extLst>
      <p:ext uri="{19B8F6BF-5375-455C-9EA6-DF929625EA0E}">
        <p15:presenceInfo xmlns:p15="http://schemas.microsoft.com/office/powerpoint/2012/main" userId="S::Tjosipovic@vombaur.de::0b929767-f744-4c61-abf9-983b367ba7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1D"/>
    <a:srgbClr val="243746"/>
    <a:srgbClr val="6C7C59"/>
    <a:srgbClr val="587F40"/>
    <a:srgbClr val="46877F"/>
    <a:srgbClr val="47817B"/>
    <a:srgbClr val="000000"/>
    <a:srgbClr val="FFC00F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527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624" y="168"/>
      </p:cViewPr>
      <p:guideLst>
        <p:guide orient="horz" pos="799"/>
        <p:guide pos="268"/>
        <p:guide orient="horz" pos="3952"/>
        <p:guide orient="horz" pos="3838"/>
        <p:guide orient="horz" pos="944"/>
        <p:guide pos="7355"/>
        <p:guide pos="2560"/>
        <p:guide pos="5120"/>
        <p:guide pos="7491"/>
      </p:guideLst>
    </p:cSldViewPr>
  </p:slideViewPr>
  <p:outlineViewPr>
    <p:cViewPr>
      <p:scale>
        <a:sx n="33" d="100"/>
        <a:sy n="33" d="100"/>
      </p:scale>
      <p:origin x="0" y="-31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15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A3F8BEA-A7DD-CE46-BAAF-74912F872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4434998" cy="356437"/>
          </a:xfrm>
          <a:prstGeom prst="rect">
            <a:avLst/>
          </a:prstGeom>
        </p:spPr>
        <p:txBody>
          <a:bodyPr vert="horz" lIns="94446" tIns="47223" rIns="94446" bIns="47223" rtlCol="0"/>
          <a:lstStyle>
            <a:lvl1pPr algn="l">
              <a:defRPr sz="1200"/>
            </a:lvl1pPr>
          </a:lstStyle>
          <a:p>
            <a:r>
              <a:rPr lang="fr-FR"/>
              <a:t>P200092 | vombaur Basispräsentation, Composites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DEF54DA-6717-5744-B27F-82CA0052FF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249" y="3"/>
            <a:ext cx="4434998" cy="356437"/>
          </a:xfrm>
          <a:prstGeom prst="rect">
            <a:avLst/>
          </a:prstGeom>
        </p:spPr>
        <p:txBody>
          <a:bodyPr vert="horz" lIns="94446" tIns="47223" rIns="94446" bIns="47223" rtlCol="0"/>
          <a:lstStyle>
            <a:lvl1pPr algn="r">
              <a:defRPr sz="1200"/>
            </a:lvl1pPr>
          </a:lstStyle>
          <a:p>
            <a:fld id="{F0D98EFA-ACDA-AD47-B778-65975DA8D081}" type="datetimeFigureOut">
              <a:rPr lang="de-DE" smtClean="0"/>
              <a:t>18.01.22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2808DD-5302-A645-ABEF-4123AF2E15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7630"/>
            <a:ext cx="4434998" cy="356436"/>
          </a:xfrm>
          <a:prstGeom prst="rect">
            <a:avLst/>
          </a:prstGeom>
        </p:spPr>
        <p:txBody>
          <a:bodyPr vert="horz" lIns="94446" tIns="47223" rIns="94446" bIns="47223" rtlCol="0" anchor="b"/>
          <a:lstStyle>
            <a:lvl1pPr algn="l">
              <a:defRPr sz="1200"/>
            </a:lvl1pPr>
          </a:lstStyle>
          <a:p>
            <a:r>
              <a:rPr lang="de-DE"/>
              <a:t>VOMBAUR &gt; 2020 &gt; P200092_PPT_Basisvorlage &gt; Arbeitsdateien &gt; vombaur_PP_Composites deutsch V4.pptx  .................................................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F755E5-3ECB-5B47-822C-FA503ECB8D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249" y="6747630"/>
            <a:ext cx="4434998" cy="356436"/>
          </a:xfrm>
          <a:prstGeom prst="rect">
            <a:avLst/>
          </a:prstGeom>
        </p:spPr>
        <p:txBody>
          <a:bodyPr vert="horz" lIns="94446" tIns="47223" rIns="94446" bIns="47223" rtlCol="0" anchor="b"/>
          <a:lstStyle>
            <a:lvl1pPr algn="r">
              <a:defRPr sz="1200"/>
            </a:lvl1pPr>
          </a:lstStyle>
          <a:p>
            <a:fld id="{2F87B895-A0AE-C540-8D1E-74A9DDFCB3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94586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434998" cy="356437"/>
          </a:xfrm>
          <a:prstGeom prst="rect">
            <a:avLst/>
          </a:prstGeom>
        </p:spPr>
        <p:txBody>
          <a:bodyPr vert="horz" lIns="94446" tIns="47223" rIns="94446" bIns="47223" rtlCol="0"/>
          <a:lstStyle>
            <a:lvl1pPr algn="l">
              <a:defRPr sz="1200"/>
            </a:lvl1pPr>
          </a:lstStyle>
          <a:p>
            <a:r>
              <a:rPr lang="fr-FR"/>
              <a:t>P200092 | vombaur Basispräsentation, Composites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9" y="3"/>
            <a:ext cx="4434998" cy="356437"/>
          </a:xfrm>
          <a:prstGeom prst="rect">
            <a:avLst/>
          </a:prstGeom>
        </p:spPr>
        <p:txBody>
          <a:bodyPr vert="horz" lIns="94446" tIns="47223" rIns="94446" bIns="47223" rtlCol="0"/>
          <a:lstStyle>
            <a:lvl1pPr algn="r">
              <a:defRPr sz="1200"/>
            </a:lvl1pPr>
          </a:lstStyle>
          <a:p>
            <a:fld id="{4CD6B317-4FBB-1146-A3E6-6CBAE24757FD}" type="datetimeFigureOut">
              <a:rPr lang="de-DE" smtClean="0"/>
              <a:t>18.01.22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46" tIns="47223" rIns="94446" bIns="4722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418832"/>
            <a:ext cx="8187690" cy="2797226"/>
          </a:xfrm>
          <a:prstGeom prst="rect">
            <a:avLst/>
          </a:prstGeom>
        </p:spPr>
        <p:txBody>
          <a:bodyPr vert="horz" lIns="94446" tIns="47223" rIns="94446" bIns="4722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7630"/>
            <a:ext cx="4434998" cy="356436"/>
          </a:xfrm>
          <a:prstGeom prst="rect">
            <a:avLst/>
          </a:prstGeom>
        </p:spPr>
        <p:txBody>
          <a:bodyPr vert="horz" lIns="94446" tIns="47223" rIns="94446" bIns="47223" rtlCol="0" anchor="b"/>
          <a:lstStyle>
            <a:lvl1pPr algn="l">
              <a:defRPr sz="1200"/>
            </a:lvl1pPr>
          </a:lstStyle>
          <a:p>
            <a:r>
              <a:rPr lang="de-DE"/>
              <a:t>VOMBAUR &gt; 2020 &gt; P200092_PPT_Basisvorlage &gt; Arbeitsdateien &gt; vombaur_PP_Composites deutsch V4.pptx  .................................................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9" y="6747630"/>
            <a:ext cx="4434998" cy="356436"/>
          </a:xfrm>
          <a:prstGeom prst="rect">
            <a:avLst/>
          </a:prstGeom>
        </p:spPr>
        <p:txBody>
          <a:bodyPr vert="horz" lIns="94446" tIns="47223" rIns="94446" bIns="47223" rtlCol="0" anchor="b"/>
          <a:lstStyle>
            <a:lvl1pPr algn="r">
              <a:defRPr sz="1200"/>
            </a:lvl1pPr>
          </a:lstStyle>
          <a:p>
            <a:fld id="{AE89AA79-40DF-784C-8735-B862820BE6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5589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P200092 | vombaur Basispräsentation, Composites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9AA79-40DF-784C-8735-B862820BE6A0}" type="slidenum">
              <a:rPr lang="de-DE" smtClean="0"/>
              <a:t>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6E3925-EB71-4E63-9F60-1DF5A7C6A8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VOMBAUR &gt; 2020 &gt; P200092_PPT_Basisvorlage &gt; Arbeitsdateien &gt; vombaur_PP_Composites deutsch V4.pptx  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99174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P200092 | vombaur Basispräsentation, Composites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9AA79-40DF-784C-8735-B862820BE6A0}" type="slidenum">
              <a:rPr lang="de-DE" smtClean="0"/>
              <a:t>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6E3925-EB71-4E63-9F60-1DF5A7C6A8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VOMBAUR &gt; 2020 &gt; P200092_PPT_Basisvorlage &gt; Arbeitsdateien &gt; vombaur_PP_Composites deutsch V4.pptx  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29329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877419-F777-4A07-99AB-90815E0D7050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F5A64BF-136F-4576-B519-2B0FF8097ABB}"/>
              </a:ext>
            </a:extLst>
          </p:cNvPr>
          <p:cNvSpPr/>
          <p:nvPr userDrawn="1"/>
        </p:nvSpPr>
        <p:spPr>
          <a:xfrm>
            <a:off x="1" y="0"/>
            <a:ext cx="12192000" cy="6289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2000" dirty="0">
              <a:solidFill>
                <a:srgbClr val="FF6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E8BF6CE-7E9F-487D-8F79-8904499E67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841068"/>
            <a:ext cx="8130703" cy="2573603"/>
          </a:xfrm>
          <a:noFill/>
        </p:spPr>
        <p:txBody>
          <a:bodyPr wrap="square" lIns="432000" tIns="0" rIns="360000" bIns="0" anchor="ctr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26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Präsentationstitel hinzufügen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B073737-2057-445F-8C35-19629EE60B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019" r="21431" b="19425"/>
          <a:stretch/>
        </p:blipFill>
        <p:spPr>
          <a:xfrm>
            <a:off x="7303172" y="0"/>
            <a:ext cx="4888827" cy="6289836"/>
          </a:xfrm>
          <a:prstGeom prst="rect">
            <a:avLst/>
          </a:prstGeom>
        </p:spPr>
      </p:pic>
      <p:grpSp>
        <p:nvGrpSpPr>
          <p:cNvPr id="7" name="Grafik 5">
            <a:extLst>
              <a:ext uri="{FF2B5EF4-FFF2-40B4-BE49-F238E27FC236}">
                <a16:creationId xmlns:a16="http://schemas.microsoft.com/office/drawing/2014/main" id="{698B30A2-4FB7-420E-915B-D223336FB809}"/>
              </a:ext>
            </a:extLst>
          </p:cNvPr>
          <p:cNvGrpSpPr/>
          <p:nvPr/>
        </p:nvGrpSpPr>
        <p:grpSpPr>
          <a:xfrm>
            <a:off x="8668400" y="1181261"/>
            <a:ext cx="1998658" cy="659807"/>
            <a:chOff x="4066303" y="-2427686"/>
            <a:chExt cx="6333172" cy="2090737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7AA3AC5-6A54-413D-A4A3-C7211AC1AB05}"/>
                </a:ext>
              </a:extLst>
            </p:cNvPr>
            <p:cNvSpPr/>
            <p:nvPr/>
          </p:nvSpPr>
          <p:spPr>
            <a:xfrm>
              <a:off x="4344433" y="-952263"/>
              <a:ext cx="5932169" cy="615315"/>
            </a:xfrm>
            <a:custGeom>
              <a:avLst/>
              <a:gdLst>
                <a:gd name="connsiteX0" fmla="*/ 5605463 w 5932169"/>
                <a:gd name="connsiteY0" fmla="*/ 473393 h 615315"/>
                <a:gd name="connsiteX1" fmla="*/ 5606415 w 5932169"/>
                <a:gd name="connsiteY1" fmla="*/ 474345 h 615315"/>
                <a:gd name="connsiteX2" fmla="*/ 5749290 w 5932169"/>
                <a:gd name="connsiteY2" fmla="*/ 474345 h 615315"/>
                <a:gd name="connsiteX3" fmla="*/ 5750243 w 5932169"/>
                <a:gd name="connsiteY3" fmla="*/ 473393 h 615315"/>
                <a:gd name="connsiteX4" fmla="*/ 5750243 w 5932169"/>
                <a:gd name="connsiteY4" fmla="*/ 421005 h 615315"/>
                <a:gd name="connsiteX5" fmla="*/ 5716905 w 5932169"/>
                <a:gd name="connsiteY5" fmla="*/ 421005 h 615315"/>
                <a:gd name="connsiteX6" fmla="*/ 5716905 w 5932169"/>
                <a:gd name="connsiteY6" fmla="*/ 420053 h 615315"/>
                <a:gd name="connsiteX7" fmla="*/ 5763578 w 5932169"/>
                <a:gd name="connsiteY7" fmla="*/ 367665 h 615315"/>
                <a:gd name="connsiteX8" fmla="*/ 5765483 w 5932169"/>
                <a:gd name="connsiteY8" fmla="*/ 367665 h 615315"/>
                <a:gd name="connsiteX9" fmla="*/ 5817870 w 5932169"/>
                <a:gd name="connsiteY9" fmla="*/ 421005 h 615315"/>
                <a:gd name="connsiteX10" fmla="*/ 5785485 w 5932169"/>
                <a:gd name="connsiteY10" fmla="*/ 421005 h 615315"/>
                <a:gd name="connsiteX11" fmla="*/ 5784533 w 5932169"/>
                <a:gd name="connsiteY11" fmla="*/ 421958 h 615315"/>
                <a:gd name="connsiteX12" fmla="*/ 5784533 w 5932169"/>
                <a:gd name="connsiteY12" fmla="*/ 473393 h 615315"/>
                <a:gd name="connsiteX13" fmla="*/ 5785485 w 5932169"/>
                <a:gd name="connsiteY13" fmla="*/ 474345 h 615315"/>
                <a:gd name="connsiteX14" fmla="*/ 5931218 w 5932169"/>
                <a:gd name="connsiteY14" fmla="*/ 474345 h 615315"/>
                <a:gd name="connsiteX15" fmla="*/ 5932170 w 5932169"/>
                <a:gd name="connsiteY15" fmla="*/ 473393 h 615315"/>
                <a:gd name="connsiteX16" fmla="*/ 5932170 w 5932169"/>
                <a:gd name="connsiteY16" fmla="*/ 419100 h 615315"/>
                <a:gd name="connsiteX17" fmla="*/ 5900738 w 5932169"/>
                <a:gd name="connsiteY17" fmla="*/ 419100 h 615315"/>
                <a:gd name="connsiteX18" fmla="*/ 5898833 w 5932169"/>
                <a:gd name="connsiteY18" fmla="*/ 418148 h 615315"/>
                <a:gd name="connsiteX19" fmla="*/ 5814060 w 5932169"/>
                <a:gd name="connsiteY19" fmla="*/ 330518 h 615315"/>
                <a:gd name="connsiteX20" fmla="*/ 5814060 w 5932169"/>
                <a:gd name="connsiteY20" fmla="*/ 328613 h 615315"/>
                <a:gd name="connsiteX21" fmla="*/ 5899785 w 5932169"/>
                <a:gd name="connsiteY21" fmla="*/ 239078 h 615315"/>
                <a:gd name="connsiteX22" fmla="*/ 5929313 w 5932169"/>
                <a:gd name="connsiteY22" fmla="*/ 239078 h 615315"/>
                <a:gd name="connsiteX23" fmla="*/ 5930265 w 5932169"/>
                <a:gd name="connsiteY23" fmla="*/ 238125 h 615315"/>
                <a:gd name="connsiteX24" fmla="*/ 5930265 w 5932169"/>
                <a:gd name="connsiteY24" fmla="*/ 184785 h 615315"/>
                <a:gd name="connsiteX25" fmla="*/ 5929313 w 5932169"/>
                <a:gd name="connsiteY25" fmla="*/ 183833 h 615315"/>
                <a:gd name="connsiteX26" fmla="*/ 5789295 w 5932169"/>
                <a:gd name="connsiteY26" fmla="*/ 183833 h 615315"/>
                <a:gd name="connsiteX27" fmla="*/ 5788343 w 5932169"/>
                <a:gd name="connsiteY27" fmla="*/ 184785 h 615315"/>
                <a:gd name="connsiteX28" fmla="*/ 5788343 w 5932169"/>
                <a:gd name="connsiteY28" fmla="*/ 237173 h 615315"/>
                <a:gd name="connsiteX29" fmla="*/ 5820728 w 5932169"/>
                <a:gd name="connsiteY29" fmla="*/ 237173 h 615315"/>
                <a:gd name="connsiteX30" fmla="*/ 5820728 w 5932169"/>
                <a:gd name="connsiteY30" fmla="*/ 238125 h 615315"/>
                <a:gd name="connsiteX31" fmla="*/ 5775960 w 5932169"/>
                <a:gd name="connsiteY31" fmla="*/ 288608 h 615315"/>
                <a:gd name="connsiteX32" fmla="*/ 5774055 w 5932169"/>
                <a:gd name="connsiteY32" fmla="*/ 288608 h 615315"/>
                <a:gd name="connsiteX33" fmla="*/ 5725478 w 5932169"/>
                <a:gd name="connsiteY33" fmla="*/ 237173 h 615315"/>
                <a:gd name="connsiteX34" fmla="*/ 5759768 w 5932169"/>
                <a:gd name="connsiteY34" fmla="*/ 237173 h 615315"/>
                <a:gd name="connsiteX35" fmla="*/ 5760720 w 5932169"/>
                <a:gd name="connsiteY35" fmla="*/ 236220 h 615315"/>
                <a:gd name="connsiteX36" fmla="*/ 5760720 w 5932169"/>
                <a:gd name="connsiteY36" fmla="*/ 184785 h 615315"/>
                <a:gd name="connsiteX37" fmla="*/ 5759768 w 5932169"/>
                <a:gd name="connsiteY37" fmla="*/ 183833 h 615315"/>
                <a:gd name="connsiteX38" fmla="*/ 5608320 w 5932169"/>
                <a:gd name="connsiteY38" fmla="*/ 183833 h 615315"/>
                <a:gd name="connsiteX39" fmla="*/ 5607368 w 5932169"/>
                <a:gd name="connsiteY39" fmla="*/ 184785 h 615315"/>
                <a:gd name="connsiteX40" fmla="*/ 5607368 w 5932169"/>
                <a:gd name="connsiteY40" fmla="*/ 239078 h 615315"/>
                <a:gd name="connsiteX41" fmla="*/ 5638800 w 5932169"/>
                <a:gd name="connsiteY41" fmla="*/ 239078 h 615315"/>
                <a:gd name="connsiteX42" fmla="*/ 5640705 w 5932169"/>
                <a:gd name="connsiteY42" fmla="*/ 240030 h 615315"/>
                <a:gd name="connsiteX43" fmla="*/ 5723573 w 5932169"/>
                <a:gd name="connsiteY43" fmla="*/ 325755 h 615315"/>
                <a:gd name="connsiteX44" fmla="*/ 5723573 w 5932169"/>
                <a:gd name="connsiteY44" fmla="*/ 327660 h 615315"/>
                <a:gd name="connsiteX45" fmla="*/ 5635943 w 5932169"/>
                <a:gd name="connsiteY45" fmla="*/ 419100 h 615315"/>
                <a:gd name="connsiteX46" fmla="*/ 5605463 w 5932169"/>
                <a:gd name="connsiteY46" fmla="*/ 419100 h 615315"/>
                <a:gd name="connsiteX47" fmla="*/ 5604510 w 5932169"/>
                <a:gd name="connsiteY47" fmla="*/ 420053 h 615315"/>
                <a:gd name="connsiteX48" fmla="*/ 5605463 w 5932169"/>
                <a:gd name="connsiteY48" fmla="*/ 473393 h 615315"/>
                <a:gd name="connsiteX49" fmla="*/ 5605463 w 5932169"/>
                <a:gd name="connsiteY49" fmla="*/ 473393 h 615315"/>
                <a:gd name="connsiteX50" fmla="*/ 5410200 w 5932169"/>
                <a:gd name="connsiteY50" fmla="*/ 231458 h 615315"/>
                <a:gd name="connsiteX51" fmla="*/ 5470208 w 5932169"/>
                <a:gd name="connsiteY51" fmla="*/ 300038 h 615315"/>
                <a:gd name="connsiteX52" fmla="*/ 5342573 w 5932169"/>
                <a:gd name="connsiteY52" fmla="*/ 300038 h 615315"/>
                <a:gd name="connsiteX53" fmla="*/ 5341620 w 5932169"/>
                <a:gd name="connsiteY53" fmla="*/ 299085 h 615315"/>
                <a:gd name="connsiteX54" fmla="*/ 5410200 w 5932169"/>
                <a:gd name="connsiteY54" fmla="*/ 231458 h 615315"/>
                <a:gd name="connsiteX55" fmla="*/ 5418773 w 5932169"/>
                <a:gd name="connsiteY55" fmla="*/ 481965 h 615315"/>
                <a:gd name="connsiteX56" fmla="*/ 5523548 w 5932169"/>
                <a:gd name="connsiteY56" fmla="*/ 455295 h 615315"/>
                <a:gd name="connsiteX57" fmla="*/ 5523548 w 5932169"/>
                <a:gd name="connsiteY57" fmla="*/ 398145 h 615315"/>
                <a:gd name="connsiteX58" fmla="*/ 5522595 w 5932169"/>
                <a:gd name="connsiteY58" fmla="*/ 397193 h 615315"/>
                <a:gd name="connsiteX59" fmla="*/ 5430203 w 5932169"/>
                <a:gd name="connsiteY59" fmla="*/ 423863 h 615315"/>
                <a:gd name="connsiteX60" fmla="*/ 5342573 w 5932169"/>
                <a:gd name="connsiteY60" fmla="*/ 353378 h 615315"/>
                <a:gd name="connsiteX61" fmla="*/ 5537835 w 5932169"/>
                <a:gd name="connsiteY61" fmla="*/ 353378 h 615315"/>
                <a:gd name="connsiteX62" fmla="*/ 5538788 w 5932169"/>
                <a:gd name="connsiteY62" fmla="*/ 352425 h 615315"/>
                <a:gd name="connsiteX63" fmla="*/ 5541645 w 5932169"/>
                <a:gd name="connsiteY63" fmla="*/ 320993 h 615315"/>
                <a:gd name="connsiteX64" fmla="*/ 5408295 w 5932169"/>
                <a:gd name="connsiteY64" fmla="*/ 176213 h 615315"/>
                <a:gd name="connsiteX65" fmla="*/ 5265420 w 5932169"/>
                <a:gd name="connsiteY65" fmla="*/ 328613 h 615315"/>
                <a:gd name="connsiteX66" fmla="*/ 5418773 w 5932169"/>
                <a:gd name="connsiteY66" fmla="*/ 481965 h 615315"/>
                <a:gd name="connsiteX67" fmla="*/ 5143500 w 5932169"/>
                <a:gd name="connsiteY67" fmla="*/ 481965 h 615315"/>
                <a:gd name="connsiteX68" fmla="*/ 5213033 w 5932169"/>
                <a:gd name="connsiteY68" fmla="*/ 471488 h 615315"/>
                <a:gd name="connsiteX69" fmla="*/ 5213033 w 5932169"/>
                <a:gd name="connsiteY69" fmla="*/ 417195 h 615315"/>
                <a:gd name="connsiteX70" fmla="*/ 5212080 w 5932169"/>
                <a:gd name="connsiteY70" fmla="*/ 416243 h 615315"/>
                <a:gd name="connsiteX71" fmla="*/ 5168265 w 5932169"/>
                <a:gd name="connsiteY71" fmla="*/ 422910 h 615315"/>
                <a:gd name="connsiteX72" fmla="*/ 5129213 w 5932169"/>
                <a:gd name="connsiteY72" fmla="*/ 389573 h 615315"/>
                <a:gd name="connsiteX73" fmla="*/ 5129213 w 5932169"/>
                <a:gd name="connsiteY73" fmla="*/ 244793 h 615315"/>
                <a:gd name="connsiteX74" fmla="*/ 5130165 w 5932169"/>
                <a:gd name="connsiteY74" fmla="*/ 243840 h 615315"/>
                <a:gd name="connsiteX75" fmla="*/ 5207318 w 5932169"/>
                <a:gd name="connsiteY75" fmla="*/ 243840 h 615315"/>
                <a:gd name="connsiteX76" fmla="*/ 5208270 w 5932169"/>
                <a:gd name="connsiteY76" fmla="*/ 242888 h 615315"/>
                <a:gd name="connsiteX77" fmla="*/ 5208270 w 5932169"/>
                <a:gd name="connsiteY77" fmla="*/ 185738 h 615315"/>
                <a:gd name="connsiteX78" fmla="*/ 5207318 w 5932169"/>
                <a:gd name="connsiteY78" fmla="*/ 184785 h 615315"/>
                <a:gd name="connsiteX79" fmla="*/ 5130165 w 5932169"/>
                <a:gd name="connsiteY79" fmla="*/ 184785 h 615315"/>
                <a:gd name="connsiteX80" fmla="*/ 5129213 w 5932169"/>
                <a:gd name="connsiteY80" fmla="*/ 183833 h 615315"/>
                <a:gd name="connsiteX81" fmla="*/ 5129213 w 5932169"/>
                <a:gd name="connsiteY81" fmla="*/ 112395 h 615315"/>
                <a:gd name="connsiteX82" fmla="*/ 5128260 w 5932169"/>
                <a:gd name="connsiteY82" fmla="*/ 111443 h 615315"/>
                <a:gd name="connsiteX83" fmla="*/ 5054918 w 5932169"/>
                <a:gd name="connsiteY83" fmla="*/ 111443 h 615315"/>
                <a:gd name="connsiteX84" fmla="*/ 5053965 w 5932169"/>
                <a:gd name="connsiteY84" fmla="*/ 112395 h 615315"/>
                <a:gd name="connsiteX85" fmla="*/ 5053965 w 5932169"/>
                <a:gd name="connsiteY85" fmla="*/ 183833 h 615315"/>
                <a:gd name="connsiteX86" fmla="*/ 5053013 w 5932169"/>
                <a:gd name="connsiteY86" fmla="*/ 184785 h 615315"/>
                <a:gd name="connsiteX87" fmla="*/ 5004435 w 5932169"/>
                <a:gd name="connsiteY87" fmla="*/ 184785 h 615315"/>
                <a:gd name="connsiteX88" fmla="*/ 5003483 w 5932169"/>
                <a:gd name="connsiteY88" fmla="*/ 185738 h 615315"/>
                <a:gd name="connsiteX89" fmla="*/ 5003483 w 5932169"/>
                <a:gd name="connsiteY89" fmla="*/ 242888 h 615315"/>
                <a:gd name="connsiteX90" fmla="*/ 5004435 w 5932169"/>
                <a:gd name="connsiteY90" fmla="*/ 243840 h 615315"/>
                <a:gd name="connsiteX91" fmla="*/ 5053013 w 5932169"/>
                <a:gd name="connsiteY91" fmla="*/ 243840 h 615315"/>
                <a:gd name="connsiteX92" fmla="*/ 5053965 w 5932169"/>
                <a:gd name="connsiteY92" fmla="*/ 244793 h 615315"/>
                <a:gd name="connsiteX93" fmla="*/ 5053965 w 5932169"/>
                <a:gd name="connsiteY93" fmla="*/ 394335 h 615315"/>
                <a:gd name="connsiteX94" fmla="*/ 5143500 w 5932169"/>
                <a:gd name="connsiteY94" fmla="*/ 481965 h 615315"/>
                <a:gd name="connsiteX95" fmla="*/ 4451985 w 5932169"/>
                <a:gd name="connsiteY95" fmla="*/ 473393 h 615315"/>
                <a:gd name="connsiteX96" fmla="*/ 4452938 w 5932169"/>
                <a:gd name="connsiteY96" fmla="*/ 474345 h 615315"/>
                <a:gd name="connsiteX97" fmla="*/ 4612005 w 5932169"/>
                <a:gd name="connsiteY97" fmla="*/ 474345 h 615315"/>
                <a:gd name="connsiteX98" fmla="*/ 4612958 w 5932169"/>
                <a:gd name="connsiteY98" fmla="*/ 473393 h 615315"/>
                <a:gd name="connsiteX99" fmla="*/ 4612958 w 5932169"/>
                <a:gd name="connsiteY99" fmla="*/ 416243 h 615315"/>
                <a:gd name="connsiteX100" fmla="*/ 4612005 w 5932169"/>
                <a:gd name="connsiteY100" fmla="*/ 415290 h 615315"/>
                <a:gd name="connsiteX101" fmla="*/ 4573905 w 5932169"/>
                <a:gd name="connsiteY101" fmla="*/ 415290 h 615315"/>
                <a:gd name="connsiteX102" fmla="*/ 4572953 w 5932169"/>
                <a:gd name="connsiteY102" fmla="*/ 414338 h 615315"/>
                <a:gd name="connsiteX103" fmla="*/ 4572953 w 5932169"/>
                <a:gd name="connsiteY103" fmla="*/ 271463 h 615315"/>
                <a:gd name="connsiteX104" fmla="*/ 4573905 w 5932169"/>
                <a:gd name="connsiteY104" fmla="*/ 269558 h 615315"/>
                <a:gd name="connsiteX105" fmla="*/ 4653915 w 5932169"/>
                <a:gd name="connsiteY105" fmla="*/ 236220 h 615315"/>
                <a:gd name="connsiteX106" fmla="*/ 4689158 w 5932169"/>
                <a:gd name="connsiteY106" fmla="*/ 274320 h 615315"/>
                <a:gd name="connsiteX107" fmla="*/ 4689158 w 5932169"/>
                <a:gd name="connsiteY107" fmla="*/ 414338 h 615315"/>
                <a:gd name="connsiteX108" fmla="*/ 4688205 w 5932169"/>
                <a:gd name="connsiteY108" fmla="*/ 415290 h 615315"/>
                <a:gd name="connsiteX109" fmla="*/ 4648200 w 5932169"/>
                <a:gd name="connsiteY109" fmla="*/ 415290 h 615315"/>
                <a:gd name="connsiteX110" fmla="*/ 4647248 w 5932169"/>
                <a:gd name="connsiteY110" fmla="*/ 416243 h 615315"/>
                <a:gd name="connsiteX111" fmla="*/ 4647248 w 5932169"/>
                <a:gd name="connsiteY111" fmla="*/ 473393 h 615315"/>
                <a:gd name="connsiteX112" fmla="*/ 4648200 w 5932169"/>
                <a:gd name="connsiteY112" fmla="*/ 474345 h 615315"/>
                <a:gd name="connsiteX113" fmla="*/ 4808220 w 5932169"/>
                <a:gd name="connsiteY113" fmla="*/ 474345 h 615315"/>
                <a:gd name="connsiteX114" fmla="*/ 4809173 w 5932169"/>
                <a:gd name="connsiteY114" fmla="*/ 473393 h 615315"/>
                <a:gd name="connsiteX115" fmla="*/ 4809173 w 5932169"/>
                <a:gd name="connsiteY115" fmla="*/ 416243 h 615315"/>
                <a:gd name="connsiteX116" fmla="*/ 4808220 w 5932169"/>
                <a:gd name="connsiteY116" fmla="*/ 415290 h 615315"/>
                <a:gd name="connsiteX117" fmla="*/ 4766310 w 5932169"/>
                <a:gd name="connsiteY117" fmla="*/ 415290 h 615315"/>
                <a:gd name="connsiteX118" fmla="*/ 4765358 w 5932169"/>
                <a:gd name="connsiteY118" fmla="*/ 414338 h 615315"/>
                <a:gd name="connsiteX119" fmla="*/ 4765358 w 5932169"/>
                <a:gd name="connsiteY119" fmla="*/ 266700 h 615315"/>
                <a:gd name="connsiteX120" fmla="*/ 4678680 w 5932169"/>
                <a:gd name="connsiteY120" fmla="*/ 176213 h 615315"/>
                <a:gd name="connsiteX121" fmla="*/ 4573905 w 5932169"/>
                <a:gd name="connsiteY121" fmla="*/ 217170 h 615315"/>
                <a:gd name="connsiteX122" fmla="*/ 4572953 w 5932169"/>
                <a:gd name="connsiteY122" fmla="*/ 217170 h 615315"/>
                <a:gd name="connsiteX123" fmla="*/ 4572953 w 5932169"/>
                <a:gd name="connsiteY123" fmla="*/ 953 h 615315"/>
                <a:gd name="connsiteX124" fmla="*/ 4572000 w 5932169"/>
                <a:gd name="connsiteY124" fmla="*/ 0 h 615315"/>
                <a:gd name="connsiteX125" fmla="*/ 4453890 w 5932169"/>
                <a:gd name="connsiteY125" fmla="*/ 0 h 615315"/>
                <a:gd name="connsiteX126" fmla="*/ 4452938 w 5932169"/>
                <a:gd name="connsiteY126" fmla="*/ 953 h 615315"/>
                <a:gd name="connsiteX127" fmla="*/ 4452938 w 5932169"/>
                <a:gd name="connsiteY127" fmla="*/ 58103 h 615315"/>
                <a:gd name="connsiteX128" fmla="*/ 4453890 w 5932169"/>
                <a:gd name="connsiteY128" fmla="*/ 59055 h 615315"/>
                <a:gd name="connsiteX129" fmla="*/ 4495800 w 5932169"/>
                <a:gd name="connsiteY129" fmla="*/ 59055 h 615315"/>
                <a:gd name="connsiteX130" fmla="*/ 4496753 w 5932169"/>
                <a:gd name="connsiteY130" fmla="*/ 60008 h 615315"/>
                <a:gd name="connsiteX131" fmla="*/ 4496753 w 5932169"/>
                <a:gd name="connsiteY131" fmla="*/ 414338 h 615315"/>
                <a:gd name="connsiteX132" fmla="*/ 4495800 w 5932169"/>
                <a:gd name="connsiteY132" fmla="*/ 415290 h 615315"/>
                <a:gd name="connsiteX133" fmla="*/ 4453890 w 5932169"/>
                <a:gd name="connsiteY133" fmla="*/ 415290 h 615315"/>
                <a:gd name="connsiteX134" fmla="*/ 4452938 w 5932169"/>
                <a:gd name="connsiteY134" fmla="*/ 416243 h 615315"/>
                <a:gd name="connsiteX135" fmla="*/ 4451985 w 5932169"/>
                <a:gd name="connsiteY135" fmla="*/ 473393 h 615315"/>
                <a:gd name="connsiteX136" fmla="*/ 4451985 w 5932169"/>
                <a:gd name="connsiteY136" fmla="*/ 473393 h 615315"/>
                <a:gd name="connsiteX137" fmla="*/ 4275773 w 5932169"/>
                <a:gd name="connsiteY137" fmla="*/ 481965 h 615315"/>
                <a:gd name="connsiteX138" fmla="*/ 4379595 w 5932169"/>
                <a:gd name="connsiteY138" fmla="*/ 458153 h 615315"/>
                <a:gd name="connsiteX139" fmla="*/ 4379595 w 5932169"/>
                <a:gd name="connsiteY139" fmla="*/ 399098 h 615315"/>
                <a:gd name="connsiteX140" fmla="*/ 4378643 w 5932169"/>
                <a:gd name="connsiteY140" fmla="*/ 398145 h 615315"/>
                <a:gd name="connsiteX141" fmla="*/ 4288155 w 5932169"/>
                <a:gd name="connsiteY141" fmla="*/ 422910 h 615315"/>
                <a:gd name="connsiteX142" fmla="*/ 4202430 w 5932169"/>
                <a:gd name="connsiteY142" fmla="*/ 327660 h 615315"/>
                <a:gd name="connsiteX143" fmla="*/ 4285298 w 5932169"/>
                <a:gd name="connsiteY143" fmla="*/ 233363 h 615315"/>
                <a:gd name="connsiteX144" fmla="*/ 4317683 w 5932169"/>
                <a:gd name="connsiteY144" fmla="*/ 237173 h 615315"/>
                <a:gd name="connsiteX145" fmla="*/ 4318635 w 5932169"/>
                <a:gd name="connsiteY145" fmla="*/ 238125 h 615315"/>
                <a:gd name="connsiteX146" fmla="*/ 4318635 w 5932169"/>
                <a:gd name="connsiteY146" fmla="*/ 292418 h 615315"/>
                <a:gd name="connsiteX147" fmla="*/ 4319588 w 5932169"/>
                <a:gd name="connsiteY147" fmla="*/ 293370 h 615315"/>
                <a:gd name="connsiteX148" fmla="*/ 4380548 w 5932169"/>
                <a:gd name="connsiteY148" fmla="*/ 293370 h 615315"/>
                <a:gd name="connsiteX149" fmla="*/ 4381500 w 5932169"/>
                <a:gd name="connsiteY149" fmla="*/ 292418 h 615315"/>
                <a:gd name="connsiteX150" fmla="*/ 4381500 w 5932169"/>
                <a:gd name="connsiteY150" fmla="*/ 196215 h 615315"/>
                <a:gd name="connsiteX151" fmla="*/ 4380548 w 5932169"/>
                <a:gd name="connsiteY151" fmla="*/ 195263 h 615315"/>
                <a:gd name="connsiteX152" fmla="*/ 4276725 w 5932169"/>
                <a:gd name="connsiteY152" fmla="*/ 176213 h 615315"/>
                <a:gd name="connsiteX153" fmla="*/ 4122420 w 5932169"/>
                <a:gd name="connsiteY153" fmla="*/ 329565 h 615315"/>
                <a:gd name="connsiteX154" fmla="*/ 4275773 w 5932169"/>
                <a:gd name="connsiteY154" fmla="*/ 481965 h 615315"/>
                <a:gd name="connsiteX155" fmla="*/ 3932873 w 5932169"/>
                <a:gd name="connsiteY155" fmla="*/ 231458 h 615315"/>
                <a:gd name="connsiteX156" fmla="*/ 3992880 w 5932169"/>
                <a:gd name="connsiteY156" fmla="*/ 300038 h 615315"/>
                <a:gd name="connsiteX157" fmla="*/ 3865245 w 5932169"/>
                <a:gd name="connsiteY157" fmla="*/ 300038 h 615315"/>
                <a:gd name="connsiteX158" fmla="*/ 3864293 w 5932169"/>
                <a:gd name="connsiteY158" fmla="*/ 299085 h 615315"/>
                <a:gd name="connsiteX159" fmla="*/ 3932873 w 5932169"/>
                <a:gd name="connsiteY159" fmla="*/ 231458 h 615315"/>
                <a:gd name="connsiteX160" fmla="*/ 3941445 w 5932169"/>
                <a:gd name="connsiteY160" fmla="*/ 481965 h 615315"/>
                <a:gd name="connsiteX161" fmla="*/ 4046220 w 5932169"/>
                <a:gd name="connsiteY161" fmla="*/ 455295 h 615315"/>
                <a:gd name="connsiteX162" fmla="*/ 4046220 w 5932169"/>
                <a:gd name="connsiteY162" fmla="*/ 398145 h 615315"/>
                <a:gd name="connsiteX163" fmla="*/ 4045268 w 5932169"/>
                <a:gd name="connsiteY163" fmla="*/ 397193 h 615315"/>
                <a:gd name="connsiteX164" fmla="*/ 3952875 w 5932169"/>
                <a:gd name="connsiteY164" fmla="*/ 423863 h 615315"/>
                <a:gd name="connsiteX165" fmla="*/ 3865245 w 5932169"/>
                <a:gd name="connsiteY165" fmla="*/ 353378 h 615315"/>
                <a:gd name="connsiteX166" fmla="*/ 4060508 w 5932169"/>
                <a:gd name="connsiteY166" fmla="*/ 353378 h 615315"/>
                <a:gd name="connsiteX167" fmla="*/ 4061460 w 5932169"/>
                <a:gd name="connsiteY167" fmla="*/ 352425 h 615315"/>
                <a:gd name="connsiteX168" fmla="*/ 4064318 w 5932169"/>
                <a:gd name="connsiteY168" fmla="*/ 320993 h 615315"/>
                <a:gd name="connsiteX169" fmla="*/ 3930968 w 5932169"/>
                <a:gd name="connsiteY169" fmla="*/ 176213 h 615315"/>
                <a:gd name="connsiteX170" fmla="*/ 3788093 w 5932169"/>
                <a:gd name="connsiteY170" fmla="*/ 328613 h 615315"/>
                <a:gd name="connsiteX171" fmla="*/ 3941445 w 5932169"/>
                <a:gd name="connsiteY171" fmla="*/ 481965 h 615315"/>
                <a:gd name="connsiteX172" fmla="*/ 3661410 w 5932169"/>
                <a:gd name="connsiteY172" fmla="*/ 481965 h 615315"/>
                <a:gd name="connsiteX173" fmla="*/ 3730943 w 5932169"/>
                <a:gd name="connsiteY173" fmla="*/ 471488 h 615315"/>
                <a:gd name="connsiteX174" fmla="*/ 3730943 w 5932169"/>
                <a:gd name="connsiteY174" fmla="*/ 417195 h 615315"/>
                <a:gd name="connsiteX175" fmla="*/ 3729990 w 5932169"/>
                <a:gd name="connsiteY175" fmla="*/ 416243 h 615315"/>
                <a:gd name="connsiteX176" fmla="*/ 3686175 w 5932169"/>
                <a:gd name="connsiteY176" fmla="*/ 422910 h 615315"/>
                <a:gd name="connsiteX177" fmla="*/ 3647123 w 5932169"/>
                <a:gd name="connsiteY177" fmla="*/ 389573 h 615315"/>
                <a:gd name="connsiteX178" fmla="*/ 3647123 w 5932169"/>
                <a:gd name="connsiteY178" fmla="*/ 244793 h 615315"/>
                <a:gd name="connsiteX179" fmla="*/ 3648075 w 5932169"/>
                <a:gd name="connsiteY179" fmla="*/ 243840 h 615315"/>
                <a:gd name="connsiteX180" fmla="*/ 3725228 w 5932169"/>
                <a:gd name="connsiteY180" fmla="*/ 243840 h 615315"/>
                <a:gd name="connsiteX181" fmla="*/ 3726180 w 5932169"/>
                <a:gd name="connsiteY181" fmla="*/ 242888 h 615315"/>
                <a:gd name="connsiteX182" fmla="*/ 3726180 w 5932169"/>
                <a:gd name="connsiteY182" fmla="*/ 185738 h 615315"/>
                <a:gd name="connsiteX183" fmla="*/ 3725228 w 5932169"/>
                <a:gd name="connsiteY183" fmla="*/ 184785 h 615315"/>
                <a:gd name="connsiteX184" fmla="*/ 3648075 w 5932169"/>
                <a:gd name="connsiteY184" fmla="*/ 184785 h 615315"/>
                <a:gd name="connsiteX185" fmla="*/ 3647123 w 5932169"/>
                <a:gd name="connsiteY185" fmla="*/ 183833 h 615315"/>
                <a:gd name="connsiteX186" fmla="*/ 3647123 w 5932169"/>
                <a:gd name="connsiteY186" fmla="*/ 112395 h 615315"/>
                <a:gd name="connsiteX187" fmla="*/ 3646170 w 5932169"/>
                <a:gd name="connsiteY187" fmla="*/ 111443 h 615315"/>
                <a:gd name="connsiteX188" fmla="*/ 3572828 w 5932169"/>
                <a:gd name="connsiteY188" fmla="*/ 111443 h 615315"/>
                <a:gd name="connsiteX189" fmla="*/ 3571875 w 5932169"/>
                <a:gd name="connsiteY189" fmla="*/ 112395 h 615315"/>
                <a:gd name="connsiteX190" fmla="*/ 3571875 w 5932169"/>
                <a:gd name="connsiteY190" fmla="*/ 183833 h 615315"/>
                <a:gd name="connsiteX191" fmla="*/ 3570923 w 5932169"/>
                <a:gd name="connsiteY191" fmla="*/ 184785 h 615315"/>
                <a:gd name="connsiteX192" fmla="*/ 3521393 w 5932169"/>
                <a:gd name="connsiteY192" fmla="*/ 184785 h 615315"/>
                <a:gd name="connsiteX193" fmla="*/ 3520440 w 5932169"/>
                <a:gd name="connsiteY193" fmla="*/ 185738 h 615315"/>
                <a:gd name="connsiteX194" fmla="*/ 3520440 w 5932169"/>
                <a:gd name="connsiteY194" fmla="*/ 242888 h 615315"/>
                <a:gd name="connsiteX195" fmla="*/ 3521393 w 5932169"/>
                <a:gd name="connsiteY195" fmla="*/ 243840 h 615315"/>
                <a:gd name="connsiteX196" fmla="*/ 3569970 w 5932169"/>
                <a:gd name="connsiteY196" fmla="*/ 243840 h 615315"/>
                <a:gd name="connsiteX197" fmla="*/ 3570923 w 5932169"/>
                <a:gd name="connsiteY197" fmla="*/ 244793 h 615315"/>
                <a:gd name="connsiteX198" fmla="*/ 3570923 w 5932169"/>
                <a:gd name="connsiteY198" fmla="*/ 394335 h 615315"/>
                <a:gd name="connsiteX199" fmla="*/ 3661410 w 5932169"/>
                <a:gd name="connsiteY199" fmla="*/ 481965 h 615315"/>
                <a:gd name="connsiteX200" fmla="*/ 3149918 w 5932169"/>
                <a:gd name="connsiteY200" fmla="*/ 560070 h 615315"/>
                <a:gd name="connsiteX201" fmla="*/ 3073718 w 5932169"/>
                <a:gd name="connsiteY201" fmla="*/ 520065 h 615315"/>
                <a:gd name="connsiteX202" fmla="*/ 3091815 w 5932169"/>
                <a:gd name="connsiteY202" fmla="*/ 483870 h 615315"/>
                <a:gd name="connsiteX203" fmla="*/ 3093720 w 5932169"/>
                <a:gd name="connsiteY203" fmla="*/ 482918 h 615315"/>
                <a:gd name="connsiteX204" fmla="*/ 3227070 w 5932169"/>
                <a:gd name="connsiteY204" fmla="*/ 521018 h 615315"/>
                <a:gd name="connsiteX205" fmla="*/ 3149918 w 5932169"/>
                <a:gd name="connsiteY205" fmla="*/ 560070 h 615315"/>
                <a:gd name="connsiteX206" fmla="*/ 3149918 w 5932169"/>
                <a:gd name="connsiteY206" fmla="*/ 229553 h 615315"/>
                <a:gd name="connsiteX207" fmla="*/ 3205163 w 5932169"/>
                <a:gd name="connsiteY207" fmla="*/ 287655 h 615315"/>
                <a:gd name="connsiteX208" fmla="*/ 3149918 w 5932169"/>
                <a:gd name="connsiteY208" fmla="*/ 346710 h 615315"/>
                <a:gd name="connsiteX209" fmla="*/ 3094673 w 5932169"/>
                <a:gd name="connsiteY209" fmla="*/ 287655 h 615315"/>
                <a:gd name="connsiteX210" fmla="*/ 3149918 w 5932169"/>
                <a:gd name="connsiteY210" fmla="*/ 229553 h 615315"/>
                <a:gd name="connsiteX211" fmla="*/ 3147060 w 5932169"/>
                <a:gd name="connsiteY211" fmla="*/ 615315 h 615315"/>
                <a:gd name="connsiteX212" fmla="*/ 3300413 w 5932169"/>
                <a:gd name="connsiteY212" fmla="*/ 516255 h 615315"/>
                <a:gd name="connsiteX213" fmla="*/ 3094673 w 5932169"/>
                <a:gd name="connsiteY213" fmla="*/ 404813 h 615315"/>
                <a:gd name="connsiteX214" fmla="*/ 3099435 w 5932169"/>
                <a:gd name="connsiteY214" fmla="*/ 394335 h 615315"/>
                <a:gd name="connsiteX215" fmla="*/ 3101340 w 5932169"/>
                <a:gd name="connsiteY215" fmla="*/ 394335 h 615315"/>
                <a:gd name="connsiteX216" fmla="*/ 3148965 w 5932169"/>
                <a:gd name="connsiteY216" fmla="*/ 401003 h 615315"/>
                <a:gd name="connsiteX217" fmla="*/ 3274695 w 5932169"/>
                <a:gd name="connsiteY217" fmla="*/ 289560 h 615315"/>
                <a:gd name="connsiteX218" fmla="*/ 3265170 w 5932169"/>
                <a:gd name="connsiteY218" fmla="*/ 242888 h 615315"/>
                <a:gd name="connsiteX219" fmla="*/ 3266123 w 5932169"/>
                <a:gd name="connsiteY219" fmla="*/ 241935 h 615315"/>
                <a:gd name="connsiteX220" fmla="*/ 3314700 w 5932169"/>
                <a:gd name="connsiteY220" fmla="*/ 244793 h 615315"/>
                <a:gd name="connsiteX221" fmla="*/ 3315653 w 5932169"/>
                <a:gd name="connsiteY221" fmla="*/ 243840 h 615315"/>
                <a:gd name="connsiteX222" fmla="*/ 3315653 w 5932169"/>
                <a:gd name="connsiteY222" fmla="*/ 186690 h 615315"/>
                <a:gd name="connsiteX223" fmla="*/ 3314700 w 5932169"/>
                <a:gd name="connsiteY223" fmla="*/ 185738 h 615315"/>
                <a:gd name="connsiteX224" fmla="*/ 3201353 w 5932169"/>
                <a:gd name="connsiteY224" fmla="*/ 185738 h 615315"/>
                <a:gd name="connsiteX225" fmla="*/ 3199448 w 5932169"/>
                <a:gd name="connsiteY225" fmla="*/ 185738 h 615315"/>
                <a:gd name="connsiteX226" fmla="*/ 3149918 w 5932169"/>
                <a:gd name="connsiteY226" fmla="*/ 179070 h 615315"/>
                <a:gd name="connsiteX227" fmla="*/ 3024188 w 5932169"/>
                <a:gd name="connsiteY227" fmla="*/ 290513 h 615315"/>
                <a:gd name="connsiteX228" fmla="*/ 3064193 w 5932169"/>
                <a:gd name="connsiteY228" fmla="*/ 377190 h 615315"/>
                <a:gd name="connsiteX229" fmla="*/ 3064193 w 5932169"/>
                <a:gd name="connsiteY229" fmla="*/ 378143 h 615315"/>
                <a:gd name="connsiteX230" fmla="*/ 3029903 w 5932169"/>
                <a:gd name="connsiteY230" fmla="*/ 434340 h 615315"/>
                <a:gd name="connsiteX231" fmla="*/ 3048000 w 5932169"/>
                <a:gd name="connsiteY231" fmla="*/ 469583 h 615315"/>
                <a:gd name="connsiteX232" fmla="*/ 3048000 w 5932169"/>
                <a:gd name="connsiteY232" fmla="*/ 470535 h 615315"/>
                <a:gd name="connsiteX233" fmla="*/ 3007995 w 5932169"/>
                <a:gd name="connsiteY233" fmla="*/ 536258 h 615315"/>
                <a:gd name="connsiteX234" fmla="*/ 3147060 w 5932169"/>
                <a:gd name="connsiteY234" fmla="*/ 615315 h 615315"/>
                <a:gd name="connsiteX235" fmla="*/ 2391728 w 5932169"/>
                <a:gd name="connsiteY235" fmla="*/ 90488 h 615315"/>
                <a:gd name="connsiteX236" fmla="*/ 2444115 w 5932169"/>
                <a:gd name="connsiteY236" fmla="*/ 142875 h 615315"/>
                <a:gd name="connsiteX237" fmla="*/ 2496503 w 5932169"/>
                <a:gd name="connsiteY237" fmla="*/ 90488 h 615315"/>
                <a:gd name="connsiteX238" fmla="*/ 2444115 w 5932169"/>
                <a:gd name="connsiteY238" fmla="*/ 38100 h 615315"/>
                <a:gd name="connsiteX239" fmla="*/ 2391728 w 5932169"/>
                <a:gd name="connsiteY239" fmla="*/ 90488 h 615315"/>
                <a:gd name="connsiteX240" fmla="*/ 2366010 w 5932169"/>
                <a:gd name="connsiteY240" fmla="*/ 473393 h 615315"/>
                <a:gd name="connsiteX241" fmla="*/ 2366963 w 5932169"/>
                <a:gd name="connsiteY241" fmla="*/ 474345 h 615315"/>
                <a:gd name="connsiteX242" fmla="*/ 2528888 w 5932169"/>
                <a:gd name="connsiteY242" fmla="*/ 474345 h 615315"/>
                <a:gd name="connsiteX243" fmla="*/ 2529840 w 5932169"/>
                <a:gd name="connsiteY243" fmla="*/ 473393 h 615315"/>
                <a:gd name="connsiteX244" fmla="*/ 2529840 w 5932169"/>
                <a:gd name="connsiteY244" fmla="*/ 416243 h 615315"/>
                <a:gd name="connsiteX245" fmla="*/ 2528888 w 5932169"/>
                <a:gd name="connsiteY245" fmla="*/ 415290 h 615315"/>
                <a:gd name="connsiteX246" fmla="*/ 2486978 w 5932169"/>
                <a:gd name="connsiteY246" fmla="*/ 415290 h 615315"/>
                <a:gd name="connsiteX247" fmla="*/ 2486025 w 5932169"/>
                <a:gd name="connsiteY247" fmla="*/ 414338 h 615315"/>
                <a:gd name="connsiteX248" fmla="*/ 2486025 w 5932169"/>
                <a:gd name="connsiteY248" fmla="*/ 185738 h 615315"/>
                <a:gd name="connsiteX249" fmla="*/ 2485073 w 5932169"/>
                <a:gd name="connsiteY249" fmla="*/ 184785 h 615315"/>
                <a:gd name="connsiteX250" fmla="*/ 2366963 w 5932169"/>
                <a:gd name="connsiteY250" fmla="*/ 184785 h 615315"/>
                <a:gd name="connsiteX251" fmla="*/ 2366010 w 5932169"/>
                <a:gd name="connsiteY251" fmla="*/ 185738 h 615315"/>
                <a:gd name="connsiteX252" fmla="*/ 2366010 w 5932169"/>
                <a:gd name="connsiteY252" fmla="*/ 242888 h 615315"/>
                <a:gd name="connsiteX253" fmla="*/ 2366963 w 5932169"/>
                <a:gd name="connsiteY253" fmla="*/ 243840 h 615315"/>
                <a:gd name="connsiteX254" fmla="*/ 2408873 w 5932169"/>
                <a:gd name="connsiteY254" fmla="*/ 243840 h 615315"/>
                <a:gd name="connsiteX255" fmla="*/ 2409825 w 5932169"/>
                <a:gd name="connsiteY255" fmla="*/ 244793 h 615315"/>
                <a:gd name="connsiteX256" fmla="*/ 2409825 w 5932169"/>
                <a:gd name="connsiteY256" fmla="*/ 414338 h 615315"/>
                <a:gd name="connsiteX257" fmla="*/ 2408873 w 5932169"/>
                <a:gd name="connsiteY257" fmla="*/ 415290 h 615315"/>
                <a:gd name="connsiteX258" fmla="*/ 2366963 w 5932169"/>
                <a:gd name="connsiteY258" fmla="*/ 415290 h 615315"/>
                <a:gd name="connsiteX259" fmla="*/ 2366010 w 5932169"/>
                <a:gd name="connsiteY259" fmla="*/ 416243 h 615315"/>
                <a:gd name="connsiteX260" fmla="*/ 2366010 w 5932169"/>
                <a:gd name="connsiteY260" fmla="*/ 473393 h 615315"/>
                <a:gd name="connsiteX261" fmla="*/ 2366010 w 5932169"/>
                <a:gd name="connsiteY261" fmla="*/ 473393 h 615315"/>
                <a:gd name="connsiteX262" fmla="*/ 2069783 w 5932169"/>
                <a:gd name="connsiteY262" fmla="*/ 473393 h 615315"/>
                <a:gd name="connsiteX263" fmla="*/ 2070735 w 5932169"/>
                <a:gd name="connsiteY263" fmla="*/ 474345 h 615315"/>
                <a:gd name="connsiteX264" fmla="*/ 2239328 w 5932169"/>
                <a:gd name="connsiteY264" fmla="*/ 474345 h 615315"/>
                <a:gd name="connsiteX265" fmla="*/ 2240280 w 5932169"/>
                <a:gd name="connsiteY265" fmla="*/ 473393 h 615315"/>
                <a:gd name="connsiteX266" fmla="*/ 2240280 w 5932169"/>
                <a:gd name="connsiteY266" fmla="*/ 416243 h 615315"/>
                <a:gd name="connsiteX267" fmla="*/ 2239328 w 5932169"/>
                <a:gd name="connsiteY267" fmla="*/ 415290 h 615315"/>
                <a:gd name="connsiteX268" fmla="*/ 2189798 w 5932169"/>
                <a:gd name="connsiteY268" fmla="*/ 415290 h 615315"/>
                <a:gd name="connsiteX269" fmla="*/ 2189798 w 5932169"/>
                <a:gd name="connsiteY269" fmla="*/ 272415 h 615315"/>
                <a:gd name="connsiteX270" fmla="*/ 2277428 w 5932169"/>
                <a:gd name="connsiteY270" fmla="*/ 253365 h 615315"/>
                <a:gd name="connsiteX271" fmla="*/ 2288858 w 5932169"/>
                <a:gd name="connsiteY271" fmla="*/ 253365 h 615315"/>
                <a:gd name="connsiteX272" fmla="*/ 2289810 w 5932169"/>
                <a:gd name="connsiteY272" fmla="*/ 252413 h 615315"/>
                <a:gd name="connsiteX273" fmla="*/ 2289810 w 5932169"/>
                <a:gd name="connsiteY273" fmla="*/ 177165 h 615315"/>
                <a:gd name="connsiteX274" fmla="*/ 2283143 w 5932169"/>
                <a:gd name="connsiteY274" fmla="*/ 177165 h 615315"/>
                <a:gd name="connsiteX275" fmla="*/ 2187893 w 5932169"/>
                <a:gd name="connsiteY275" fmla="*/ 236220 h 615315"/>
                <a:gd name="connsiteX276" fmla="*/ 2187893 w 5932169"/>
                <a:gd name="connsiteY276" fmla="*/ 236220 h 615315"/>
                <a:gd name="connsiteX277" fmla="*/ 2187893 w 5932169"/>
                <a:gd name="connsiteY277" fmla="*/ 184785 h 615315"/>
                <a:gd name="connsiteX278" fmla="*/ 2186940 w 5932169"/>
                <a:gd name="connsiteY278" fmla="*/ 183833 h 615315"/>
                <a:gd name="connsiteX279" fmla="*/ 2071688 w 5932169"/>
                <a:gd name="connsiteY279" fmla="*/ 183833 h 615315"/>
                <a:gd name="connsiteX280" fmla="*/ 2070735 w 5932169"/>
                <a:gd name="connsiteY280" fmla="*/ 184785 h 615315"/>
                <a:gd name="connsiteX281" fmla="*/ 2070735 w 5932169"/>
                <a:gd name="connsiteY281" fmla="*/ 241935 h 615315"/>
                <a:gd name="connsiteX282" fmla="*/ 2071688 w 5932169"/>
                <a:gd name="connsiteY282" fmla="*/ 242888 h 615315"/>
                <a:gd name="connsiteX283" fmla="*/ 2113598 w 5932169"/>
                <a:gd name="connsiteY283" fmla="*/ 242888 h 615315"/>
                <a:gd name="connsiteX284" fmla="*/ 2114550 w 5932169"/>
                <a:gd name="connsiteY284" fmla="*/ 243840 h 615315"/>
                <a:gd name="connsiteX285" fmla="*/ 2114550 w 5932169"/>
                <a:gd name="connsiteY285" fmla="*/ 413385 h 615315"/>
                <a:gd name="connsiteX286" fmla="*/ 2113598 w 5932169"/>
                <a:gd name="connsiteY286" fmla="*/ 414338 h 615315"/>
                <a:gd name="connsiteX287" fmla="*/ 2071688 w 5932169"/>
                <a:gd name="connsiteY287" fmla="*/ 414338 h 615315"/>
                <a:gd name="connsiteX288" fmla="*/ 2070735 w 5932169"/>
                <a:gd name="connsiteY288" fmla="*/ 415290 h 615315"/>
                <a:gd name="connsiteX289" fmla="*/ 2069783 w 5932169"/>
                <a:gd name="connsiteY289" fmla="*/ 473393 h 615315"/>
                <a:gd name="connsiteX290" fmla="*/ 2069783 w 5932169"/>
                <a:gd name="connsiteY290" fmla="*/ 473393 h 615315"/>
                <a:gd name="connsiteX291" fmla="*/ 1867853 w 5932169"/>
                <a:gd name="connsiteY291" fmla="*/ 231458 h 615315"/>
                <a:gd name="connsiteX292" fmla="*/ 1928813 w 5932169"/>
                <a:gd name="connsiteY292" fmla="*/ 300038 h 615315"/>
                <a:gd name="connsiteX293" fmla="*/ 1801178 w 5932169"/>
                <a:gd name="connsiteY293" fmla="*/ 300038 h 615315"/>
                <a:gd name="connsiteX294" fmla="*/ 1800225 w 5932169"/>
                <a:gd name="connsiteY294" fmla="*/ 299085 h 615315"/>
                <a:gd name="connsiteX295" fmla="*/ 1867853 w 5932169"/>
                <a:gd name="connsiteY295" fmla="*/ 231458 h 615315"/>
                <a:gd name="connsiteX296" fmla="*/ 1876425 w 5932169"/>
                <a:gd name="connsiteY296" fmla="*/ 481965 h 615315"/>
                <a:gd name="connsiteX297" fmla="*/ 1980248 w 5932169"/>
                <a:gd name="connsiteY297" fmla="*/ 456248 h 615315"/>
                <a:gd name="connsiteX298" fmla="*/ 1981200 w 5932169"/>
                <a:gd name="connsiteY298" fmla="*/ 454343 h 615315"/>
                <a:gd name="connsiteX299" fmla="*/ 1981200 w 5932169"/>
                <a:gd name="connsiteY299" fmla="*/ 398145 h 615315"/>
                <a:gd name="connsiteX300" fmla="*/ 1980248 w 5932169"/>
                <a:gd name="connsiteY300" fmla="*/ 397193 h 615315"/>
                <a:gd name="connsiteX301" fmla="*/ 1887855 w 5932169"/>
                <a:gd name="connsiteY301" fmla="*/ 423863 h 615315"/>
                <a:gd name="connsiteX302" fmla="*/ 1800225 w 5932169"/>
                <a:gd name="connsiteY302" fmla="*/ 353378 h 615315"/>
                <a:gd name="connsiteX303" fmla="*/ 1995488 w 5932169"/>
                <a:gd name="connsiteY303" fmla="*/ 353378 h 615315"/>
                <a:gd name="connsiteX304" fmla="*/ 1996440 w 5932169"/>
                <a:gd name="connsiteY304" fmla="*/ 352425 h 615315"/>
                <a:gd name="connsiteX305" fmla="*/ 1999298 w 5932169"/>
                <a:gd name="connsiteY305" fmla="*/ 320993 h 615315"/>
                <a:gd name="connsiteX306" fmla="*/ 1865948 w 5932169"/>
                <a:gd name="connsiteY306" fmla="*/ 176213 h 615315"/>
                <a:gd name="connsiteX307" fmla="*/ 1723073 w 5932169"/>
                <a:gd name="connsiteY307" fmla="*/ 328613 h 615315"/>
                <a:gd name="connsiteX308" fmla="*/ 1876425 w 5932169"/>
                <a:gd name="connsiteY308" fmla="*/ 481965 h 615315"/>
                <a:gd name="connsiteX309" fmla="*/ 1524000 w 5932169"/>
                <a:gd name="connsiteY309" fmla="*/ 231458 h 615315"/>
                <a:gd name="connsiteX310" fmla="*/ 1584960 w 5932169"/>
                <a:gd name="connsiteY310" fmla="*/ 300038 h 615315"/>
                <a:gd name="connsiteX311" fmla="*/ 1457325 w 5932169"/>
                <a:gd name="connsiteY311" fmla="*/ 300038 h 615315"/>
                <a:gd name="connsiteX312" fmla="*/ 1456373 w 5932169"/>
                <a:gd name="connsiteY312" fmla="*/ 299085 h 615315"/>
                <a:gd name="connsiteX313" fmla="*/ 1524000 w 5932169"/>
                <a:gd name="connsiteY313" fmla="*/ 231458 h 615315"/>
                <a:gd name="connsiteX314" fmla="*/ 1532573 w 5932169"/>
                <a:gd name="connsiteY314" fmla="*/ 481965 h 615315"/>
                <a:gd name="connsiteX315" fmla="*/ 1637348 w 5932169"/>
                <a:gd name="connsiteY315" fmla="*/ 455295 h 615315"/>
                <a:gd name="connsiteX316" fmla="*/ 1637348 w 5932169"/>
                <a:gd name="connsiteY316" fmla="*/ 398145 h 615315"/>
                <a:gd name="connsiteX317" fmla="*/ 1636395 w 5932169"/>
                <a:gd name="connsiteY317" fmla="*/ 397193 h 615315"/>
                <a:gd name="connsiteX318" fmla="*/ 1544003 w 5932169"/>
                <a:gd name="connsiteY318" fmla="*/ 423863 h 615315"/>
                <a:gd name="connsiteX319" fmla="*/ 1456373 w 5932169"/>
                <a:gd name="connsiteY319" fmla="*/ 353378 h 615315"/>
                <a:gd name="connsiteX320" fmla="*/ 1651635 w 5932169"/>
                <a:gd name="connsiteY320" fmla="*/ 353378 h 615315"/>
                <a:gd name="connsiteX321" fmla="*/ 1652588 w 5932169"/>
                <a:gd name="connsiteY321" fmla="*/ 352425 h 615315"/>
                <a:gd name="connsiteX322" fmla="*/ 1655445 w 5932169"/>
                <a:gd name="connsiteY322" fmla="*/ 320993 h 615315"/>
                <a:gd name="connsiteX323" fmla="*/ 1522095 w 5932169"/>
                <a:gd name="connsiteY323" fmla="*/ 176213 h 615315"/>
                <a:gd name="connsiteX324" fmla="*/ 1379220 w 5932169"/>
                <a:gd name="connsiteY324" fmla="*/ 328613 h 615315"/>
                <a:gd name="connsiteX325" fmla="*/ 1532573 w 5932169"/>
                <a:gd name="connsiteY325" fmla="*/ 481965 h 615315"/>
                <a:gd name="connsiteX326" fmla="*/ 974408 w 5932169"/>
                <a:gd name="connsiteY326" fmla="*/ 473393 h 615315"/>
                <a:gd name="connsiteX327" fmla="*/ 975360 w 5932169"/>
                <a:gd name="connsiteY327" fmla="*/ 474345 h 615315"/>
                <a:gd name="connsiteX328" fmla="*/ 1131570 w 5932169"/>
                <a:gd name="connsiteY328" fmla="*/ 474345 h 615315"/>
                <a:gd name="connsiteX329" fmla="*/ 1132523 w 5932169"/>
                <a:gd name="connsiteY329" fmla="*/ 473393 h 615315"/>
                <a:gd name="connsiteX330" fmla="*/ 1132523 w 5932169"/>
                <a:gd name="connsiteY330" fmla="*/ 415290 h 615315"/>
                <a:gd name="connsiteX331" fmla="*/ 1095375 w 5932169"/>
                <a:gd name="connsiteY331" fmla="*/ 415290 h 615315"/>
                <a:gd name="connsiteX332" fmla="*/ 1094423 w 5932169"/>
                <a:gd name="connsiteY332" fmla="*/ 414338 h 615315"/>
                <a:gd name="connsiteX333" fmla="*/ 1094423 w 5932169"/>
                <a:gd name="connsiteY333" fmla="*/ 271463 h 615315"/>
                <a:gd name="connsiteX334" fmla="*/ 1095375 w 5932169"/>
                <a:gd name="connsiteY334" fmla="*/ 269558 h 615315"/>
                <a:gd name="connsiteX335" fmla="*/ 1175385 w 5932169"/>
                <a:gd name="connsiteY335" fmla="*/ 236220 h 615315"/>
                <a:gd name="connsiteX336" fmla="*/ 1210628 w 5932169"/>
                <a:gd name="connsiteY336" fmla="*/ 274320 h 615315"/>
                <a:gd name="connsiteX337" fmla="*/ 1210628 w 5932169"/>
                <a:gd name="connsiteY337" fmla="*/ 415290 h 615315"/>
                <a:gd name="connsiteX338" fmla="*/ 1174433 w 5932169"/>
                <a:gd name="connsiteY338" fmla="*/ 415290 h 615315"/>
                <a:gd name="connsiteX339" fmla="*/ 1173480 w 5932169"/>
                <a:gd name="connsiteY339" fmla="*/ 416243 h 615315"/>
                <a:gd name="connsiteX340" fmla="*/ 1173480 w 5932169"/>
                <a:gd name="connsiteY340" fmla="*/ 473393 h 615315"/>
                <a:gd name="connsiteX341" fmla="*/ 1174433 w 5932169"/>
                <a:gd name="connsiteY341" fmla="*/ 474345 h 615315"/>
                <a:gd name="connsiteX342" fmla="*/ 1330643 w 5932169"/>
                <a:gd name="connsiteY342" fmla="*/ 474345 h 615315"/>
                <a:gd name="connsiteX343" fmla="*/ 1331595 w 5932169"/>
                <a:gd name="connsiteY343" fmla="*/ 473393 h 615315"/>
                <a:gd name="connsiteX344" fmla="*/ 1331595 w 5932169"/>
                <a:gd name="connsiteY344" fmla="*/ 416243 h 615315"/>
                <a:gd name="connsiteX345" fmla="*/ 1330643 w 5932169"/>
                <a:gd name="connsiteY345" fmla="*/ 415290 h 615315"/>
                <a:gd name="connsiteX346" fmla="*/ 1288733 w 5932169"/>
                <a:gd name="connsiteY346" fmla="*/ 415290 h 615315"/>
                <a:gd name="connsiteX347" fmla="*/ 1287780 w 5932169"/>
                <a:gd name="connsiteY347" fmla="*/ 414338 h 615315"/>
                <a:gd name="connsiteX348" fmla="*/ 1287780 w 5932169"/>
                <a:gd name="connsiteY348" fmla="*/ 266700 h 615315"/>
                <a:gd name="connsiteX349" fmla="*/ 1201103 w 5932169"/>
                <a:gd name="connsiteY349" fmla="*/ 176213 h 615315"/>
                <a:gd name="connsiteX350" fmla="*/ 1093470 w 5932169"/>
                <a:gd name="connsiteY350" fmla="*/ 220028 h 615315"/>
                <a:gd name="connsiteX351" fmla="*/ 1093470 w 5932169"/>
                <a:gd name="connsiteY351" fmla="*/ 184785 h 615315"/>
                <a:gd name="connsiteX352" fmla="*/ 1092518 w 5932169"/>
                <a:gd name="connsiteY352" fmla="*/ 183833 h 615315"/>
                <a:gd name="connsiteX353" fmla="*/ 976313 w 5932169"/>
                <a:gd name="connsiteY353" fmla="*/ 183833 h 615315"/>
                <a:gd name="connsiteX354" fmla="*/ 975360 w 5932169"/>
                <a:gd name="connsiteY354" fmla="*/ 184785 h 615315"/>
                <a:gd name="connsiteX355" fmla="*/ 975360 w 5932169"/>
                <a:gd name="connsiteY355" fmla="*/ 241935 h 615315"/>
                <a:gd name="connsiteX356" fmla="*/ 976313 w 5932169"/>
                <a:gd name="connsiteY356" fmla="*/ 242888 h 615315"/>
                <a:gd name="connsiteX357" fmla="*/ 1018223 w 5932169"/>
                <a:gd name="connsiteY357" fmla="*/ 242888 h 615315"/>
                <a:gd name="connsiteX358" fmla="*/ 1019175 w 5932169"/>
                <a:gd name="connsiteY358" fmla="*/ 243840 h 615315"/>
                <a:gd name="connsiteX359" fmla="*/ 1019175 w 5932169"/>
                <a:gd name="connsiteY359" fmla="*/ 413385 h 615315"/>
                <a:gd name="connsiteX360" fmla="*/ 1018223 w 5932169"/>
                <a:gd name="connsiteY360" fmla="*/ 414338 h 615315"/>
                <a:gd name="connsiteX361" fmla="*/ 976313 w 5932169"/>
                <a:gd name="connsiteY361" fmla="*/ 414338 h 615315"/>
                <a:gd name="connsiteX362" fmla="*/ 975360 w 5932169"/>
                <a:gd name="connsiteY362" fmla="*/ 415290 h 615315"/>
                <a:gd name="connsiteX363" fmla="*/ 974408 w 5932169"/>
                <a:gd name="connsiteY363" fmla="*/ 473393 h 615315"/>
                <a:gd name="connsiteX364" fmla="*/ 974408 w 5932169"/>
                <a:gd name="connsiteY364" fmla="*/ 473393 h 615315"/>
                <a:gd name="connsiteX365" fmla="*/ 762000 w 5932169"/>
                <a:gd name="connsiteY365" fmla="*/ 424815 h 615315"/>
                <a:gd name="connsiteX366" fmla="*/ 687705 w 5932169"/>
                <a:gd name="connsiteY366" fmla="*/ 329565 h 615315"/>
                <a:gd name="connsiteX367" fmla="*/ 762000 w 5932169"/>
                <a:gd name="connsiteY367" fmla="*/ 234315 h 615315"/>
                <a:gd name="connsiteX368" fmla="*/ 836295 w 5932169"/>
                <a:gd name="connsiteY368" fmla="*/ 329565 h 615315"/>
                <a:gd name="connsiteX369" fmla="*/ 762000 w 5932169"/>
                <a:gd name="connsiteY369" fmla="*/ 424815 h 615315"/>
                <a:gd name="connsiteX370" fmla="*/ 762000 w 5932169"/>
                <a:gd name="connsiteY370" fmla="*/ 481965 h 615315"/>
                <a:gd name="connsiteX371" fmla="*/ 915353 w 5932169"/>
                <a:gd name="connsiteY371" fmla="*/ 329565 h 615315"/>
                <a:gd name="connsiteX372" fmla="*/ 762000 w 5932169"/>
                <a:gd name="connsiteY372" fmla="*/ 177165 h 615315"/>
                <a:gd name="connsiteX373" fmla="*/ 608648 w 5932169"/>
                <a:gd name="connsiteY373" fmla="*/ 329565 h 615315"/>
                <a:gd name="connsiteX374" fmla="*/ 762000 w 5932169"/>
                <a:gd name="connsiteY374" fmla="*/ 481965 h 615315"/>
                <a:gd name="connsiteX375" fmla="*/ 427672 w 5932169"/>
                <a:gd name="connsiteY375" fmla="*/ 90488 h 615315"/>
                <a:gd name="connsiteX376" fmla="*/ 480060 w 5932169"/>
                <a:gd name="connsiteY376" fmla="*/ 142875 h 615315"/>
                <a:gd name="connsiteX377" fmla="*/ 532448 w 5932169"/>
                <a:gd name="connsiteY377" fmla="*/ 90488 h 615315"/>
                <a:gd name="connsiteX378" fmla="*/ 480060 w 5932169"/>
                <a:gd name="connsiteY378" fmla="*/ 38100 h 615315"/>
                <a:gd name="connsiteX379" fmla="*/ 427672 w 5932169"/>
                <a:gd name="connsiteY379" fmla="*/ 90488 h 615315"/>
                <a:gd name="connsiteX380" fmla="*/ 401955 w 5932169"/>
                <a:gd name="connsiteY380" fmla="*/ 473393 h 615315"/>
                <a:gd name="connsiteX381" fmla="*/ 402908 w 5932169"/>
                <a:gd name="connsiteY381" fmla="*/ 474345 h 615315"/>
                <a:gd name="connsiteX382" fmla="*/ 565785 w 5932169"/>
                <a:gd name="connsiteY382" fmla="*/ 474345 h 615315"/>
                <a:gd name="connsiteX383" fmla="*/ 566738 w 5932169"/>
                <a:gd name="connsiteY383" fmla="*/ 473393 h 615315"/>
                <a:gd name="connsiteX384" fmla="*/ 566738 w 5932169"/>
                <a:gd name="connsiteY384" fmla="*/ 416243 h 615315"/>
                <a:gd name="connsiteX385" fmla="*/ 565785 w 5932169"/>
                <a:gd name="connsiteY385" fmla="*/ 415290 h 615315"/>
                <a:gd name="connsiteX386" fmla="*/ 523875 w 5932169"/>
                <a:gd name="connsiteY386" fmla="*/ 415290 h 615315"/>
                <a:gd name="connsiteX387" fmla="*/ 522922 w 5932169"/>
                <a:gd name="connsiteY387" fmla="*/ 414338 h 615315"/>
                <a:gd name="connsiteX388" fmla="*/ 522922 w 5932169"/>
                <a:gd name="connsiteY388" fmla="*/ 185738 h 615315"/>
                <a:gd name="connsiteX389" fmla="*/ 521970 w 5932169"/>
                <a:gd name="connsiteY389" fmla="*/ 184785 h 615315"/>
                <a:gd name="connsiteX390" fmla="*/ 402908 w 5932169"/>
                <a:gd name="connsiteY390" fmla="*/ 184785 h 615315"/>
                <a:gd name="connsiteX391" fmla="*/ 401955 w 5932169"/>
                <a:gd name="connsiteY391" fmla="*/ 185738 h 615315"/>
                <a:gd name="connsiteX392" fmla="*/ 401955 w 5932169"/>
                <a:gd name="connsiteY392" fmla="*/ 242888 h 615315"/>
                <a:gd name="connsiteX393" fmla="*/ 402908 w 5932169"/>
                <a:gd name="connsiteY393" fmla="*/ 243840 h 615315"/>
                <a:gd name="connsiteX394" fmla="*/ 444818 w 5932169"/>
                <a:gd name="connsiteY394" fmla="*/ 243840 h 615315"/>
                <a:gd name="connsiteX395" fmla="*/ 445770 w 5932169"/>
                <a:gd name="connsiteY395" fmla="*/ 244793 h 615315"/>
                <a:gd name="connsiteX396" fmla="*/ 445770 w 5932169"/>
                <a:gd name="connsiteY396" fmla="*/ 414338 h 615315"/>
                <a:gd name="connsiteX397" fmla="*/ 444818 w 5932169"/>
                <a:gd name="connsiteY397" fmla="*/ 415290 h 615315"/>
                <a:gd name="connsiteX398" fmla="*/ 402908 w 5932169"/>
                <a:gd name="connsiteY398" fmla="*/ 415290 h 615315"/>
                <a:gd name="connsiteX399" fmla="*/ 401955 w 5932169"/>
                <a:gd name="connsiteY399" fmla="*/ 416243 h 615315"/>
                <a:gd name="connsiteX400" fmla="*/ 401955 w 5932169"/>
                <a:gd name="connsiteY400" fmla="*/ 473393 h 615315"/>
                <a:gd name="connsiteX401" fmla="*/ 401955 w 5932169"/>
                <a:gd name="connsiteY401" fmla="*/ 473393 h 615315"/>
                <a:gd name="connsiteX402" fmla="*/ 181928 w 5932169"/>
                <a:gd name="connsiteY402" fmla="*/ 234315 h 615315"/>
                <a:gd name="connsiteX403" fmla="*/ 255270 w 5932169"/>
                <a:gd name="connsiteY403" fmla="*/ 329565 h 615315"/>
                <a:gd name="connsiteX404" fmla="*/ 177165 w 5932169"/>
                <a:gd name="connsiteY404" fmla="*/ 423863 h 615315"/>
                <a:gd name="connsiteX405" fmla="*/ 120968 w 5932169"/>
                <a:gd name="connsiteY405" fmla="*/ 405765 h 615315"/>
                <a:gd name="connsiteX406" fmla="*/ 120968 w 5932169"/>
                <a:gd name="connsiteY406" fmla="*/ 260033 h 615315"/>
                <a:gd name="connsiteX407" fmla="*/ 121920 w 5932169"/>
                <a:gd name="connsiteY407" fmla="*/ 258128 h 615315"/>
                <a:gd name="connsiteX408" fmla="*/ 181928 w 5932169"/>
                <a:gd name="connsiteY408" fmla="*/ 234315 h 615315"/>
                <a:gd name="connsiteX409" fmla="*/ 0 w 5932169"/>
                <a:gd name="connsiteY409" fmla="*/ 606743 h 615315"/>
                <a:gd name="connsiteX410" fmla="*/ 953 w 5932169"/>
                <a:gd name="connsiteY410" fmla="*/ 607695 h 615315"/>
                <a:gd name="connsiteX411" fmla="*/ 172403 w 5932169"/>
                <a:gd name="connsiteY411" fmla="*/ 607695 h 615315"/>
                <a:gd name="connsiteX412" fmla="*/ 173355 w 5932169"/>
                <a:gd name="connsiteY412" fmla="*/ 606743 h 615315"/>
                <a:gd name="connsiteX413" fmla="*/ 173355 w 5932169"/>
                <a:gd name="connsiteY413" fmla="*/ 549593 h 615315"/>
                <a:gd name="connsiteX414" fmla="*/ 172403 w 5932169"/>
                <a:gd name="connsiteY414" fmla="*/ 548640 h 615315"/>
                <a:gd name="connsiteX415" fmla="*/ 120015 w 5932169"/>
                <a:gd name="connsiteY415" fmla="*/ 548640 h 615315"/>
                <a:gd name="connsiteX416" fmla="*/ 120015 w 5932169"/>
                <a:gd name="connsiteY416" fmla="*/ 459105 h 615315"/>
                <a:gd name="connsiteX417" fmla="*/ 196215 w 5932169"/>
                <a:gd name="connsiteY417" fmla="*/ 481965 h 615315"/>
                <a:gd name="connsiteX418" fmla="*/ 332422 w 5932169"/>
                <a:gd name="connsiteY418" fmla="*/ 327660 h 615315"/>
                <a:gd name="connsiteX419" fmla="*/ 203835 w 5932169"/>
                <a:gd name="connsiteY419" fmla="*/ 177165 h 615315"/>
                <a:gd name="connsiteX420" fmla="*/ 114300 w 5932169"/>
                <a:gd name="connsiteY420" fmla="*/ 216218 h 615315"/>
                <a:gd name="connsiteX421" fmla="*/ 114300 w 5932169"/>
                <a:gd name="connsiteY421" fmla="*/ 185738 h 615315"/>
                <a:gd name="connsiteX422" fmla="*/ 113348 w 5932169"/>
                <a:gd name="connsiteY422" fmla="*/ 184785 h 615315"/>
                <a:gd name="connsiteX423" fmla="*/ 953 w 5932169"/>
                <a:gd name="connsiteY423" fmla="*/ 184785 h 615315"/>
                <a:gd name="connsiteX424" fmla="*/ 0 w 5932169"/>
                <a:gd name="connsiteY424" fmla="*/ 185738 h 615315"/>
                <a:gd name="connsiteX425" fmla="*/ 0 w 5932169"/>
                <a:gd name="connsiteY425" fmla="*/ 242888 h 615315"/>
                <a:gd name="connsiteX426" fmla="*/ 953 w 5932169"/>
                <a:gd name="connsiteY426" fmla="*/ 243840 h 615315"/>
                <a:gd name="connsiteX427" fmla="*/ 42863 w 5932169"/>
                <a:gd name="connsiteY427" fmla="*/ 243840 h 615315"/>
                <a:gd name="connsiteX428" fmla="*/ 43815 w 5932169"/>
                <a:gd name="connsiteY428" fmla="*/ 244793 h 615315"/>
                <a:gd name="connsiteX429" fmla="*/ 43815 w 5932169"/>
                <a:gd name="connsiteY429" fmla="*/ 547688 h 615315"/>
                <a:gd name="connsiteX430" fmla="*/ 42863 w 5932169"/>
                <a:gd name="connsiteY430" fmla="*/ 548640 h 615315"/>
                <a:gd name="connsiteX431" fmla="*/ 953 w 5932169"/>
                <a:gd name="connsiteY431" fmla="*/ 548640 h 615315"/>
                <a:gd name="connsiteX432" fmla="*/ 0 w 5932169"/>
                <a:gd name="connsiteY432" fmla="*/ 549593 h 615315"/>
                <a:gd name="connsiteX433" fmla="*/ 0 w 5932169"/>
                <a:gd name="connsiteY433" fmla="*/ 606743 h 615315"/>
                <a:gd name="connsiteX434" fmla="*/ 0 w 5932169"/>
                <a:gd name="connsiteY434" fmla="*/ 606743 h 61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</a:cxnLst>
              <a:rect l="l" t="t" r="r" b="b"/>
              <a:pathLst>
                <a:path w="5932169" h="615315">
                  <a:moveTo>
                    <a:pt x="5605463" y="473393"/>
                  </a:moveTo>
                  <a:cubicBezTo>
                    <a:pt x="5605463" y="473393"/>
                    <a:pt x="5605463" y="474345"/>
                    <a:pt x="5606415" y="474345"/>
                  </a:cubicBezTo>
                  <a:lnTo>
                    <a:pt x="5749290" y="474345"/>
                  </a:lnTo>
                  <a:cubicBezTo>
                    <a:pt x="5749290" y="474345"/>
                    <a:pt x="5750243" y="474345"/>
                    <a:pt x="5750243" y="473393"/>
                  </a:cubicBezTo>
                  <a:lnTo>
                    <a:pt x="5750243" y="421005"/>
                  </a:lnTo>
                  <a:lnTo>
                    <a:pt x="5716905" y="421005"/>
                  </a:lnTo>
                  <a:cubicBezTo>
                    <a:pt x="5716905" y="421005"/>
                    <a:pt x="5715953" y="421005"/>
                    <a:pt x="5716905" y="420053"/>
                  </a:cubicBezTo>
                  <a:lnTo>
                    <a:pt x="5763578" y="367665"/>
                  </a:lnTo>
                  <a:cubicBezTo>
                    <a:pt x="5763578" y="367665"/>
                    <a:pt x="5764530" y="366713"/>
                    <a:pt x="5765483" y="367665"/>
                  </a:cubicBezTo>
                  <a:lnTo>
                    <a:pt x="5817870" y="421005"/>
                  </a:lnTo>
                  <a:lnTo>
                    <a:pt x="5785485" y="421005"/>
                  </a:lnTo>
                  <a:cubicBezTo>
                    <a:pt x="5785485" y="421005"/>
                    <a:pt x="5784533" y="421005"/>
                    <a:pt x="5784533" y="421958"/>
                  </a:cubicBezTo>
                  <a:lnTo>
                    <a:pt x="5784533" y="473393"/>
                  </a:lnTo>
                  <a:cubicBezTo>
                    <a:pt x="5784533" y="473393"/>
                    <a:pt x="5784533" y="474345"/>
                    <a:pt x="5785485" y="474345"/>
                  </a:cubicBezTo>
                  <a:lnTo>
                    <a:pt x="5931218" y="474345"/>
                  </a:lnTo>
                  <a:cubicBezTo>
                    <a:pt x="5931218" y="474345"/>
                    <a:pt x="5932170" y="474345"/>
                    <a:pt x="5932170" y="473393"/>
                  </a:cubicBezTo>
                  <a:lnTo>
                    <a:pt x="5932170" y="419100"/>
                  </a:lnTo>
                  <a:lnTo>
                    <a:pt x="5900738" y="419100"/>
                  </a:lnTo>
                  <a:cubicBezTo>
                    <a:pt x="5900738" y="419100"/>
                    <a:pt x="5899785" y="419100"/>
                    <a:pt x="5898833" y="418148"/>
                  </a:cubicBezTo>
                  <a:lnTo>
                    <a:pt x="5814060" y="330518"/>
                  </a:lnTo>
                  <a:cubicBezTo>
                    <a:pt x="5814060" y="330518"/>
                    <a:pt x="5813108" y="329565"/>
                    <a:pt x="5814060" y="328613"/>
                  </a:cubicBezTo>
                  <a:lnTo>
                    <a:pt x="5899785" y="239078"/>
                  </a:lnTo>
                  <a:lnTo>
                    <a:pt x="5929313" y="239078"/>
                  </a:lnTo>
                  <a:cubicBezTo>
                    <a:pt x="5929313" y="239078"/>
                    <a:pt x="5930265" y="239078"/>
                    <a:pt x="5930265" y="238125"/>
                  </a:cubicBezTo>
                  <a:lnTo>
                    <a:pt x="5930265" y="184785"/>
                  </a:lnTo>
                  <a:cubicBezTo>
                    <a:pt x="5930265" y="184785"/>
                    <a:pt x="5930265" y="183833"/>
                    <a:pt x="5929313" y="183833"/>
                  </a:cubicBezTo>
                  <a:lnTo>
                    <a:pt x="5789295" y="183833"/>
                  </a:lnTo>
                  <a:cubicBezTo>
                    <a:pt x="5789295" y="183833"/>
                    <a:pt x="5788343" y="183833"/>
                    <a:pt x="5788343" y="184785"/>
                  </a:cubicBezTo>
                  <a:lnTo>
                    <a:pt x="5788343" y="237173"/>
                  </a:lnTo>
                  <a:lnTo>
                    <a:pt x="5820728" y="237173"/>
                  </a:lnTo>
                  <a:cubicBezTo>
                    <a:pt x="5820728" y="237173"/>
                    <a:pt x="5821680" y="237173"/>
                    <a:pt x="5820728" y="238125"/>
                  </a:cubicBezTo>
                  <a:lnTo>
                    <a:pt x="5775960" y="288608"/>
                  </a:lnTo>
                  <a:cubicBezTo>
                    <a:pt x="5775960" y="288608"/>
                    <a:pt x="5775008" y="289560"/>
                    <a:pt x="5774055" y="288608"/>
                  </a:cubicBezTo>
                  <a:lnTo>
                    <a:pt x="5725478" y="237173"/>
                  </a:lnTo>
                  <a:lnTo>
                    <a:pt x="5759768" y="237173"/>
                  </a:lnTo>
                  <a:cubicBezTo>
                    <a:pt x="5759768" y="237173"/>
                    <a:pt x="5760720" y="237173"/>
                    <a:pt x="5760720" y="236220"/>
                  </a:cubicBezTo>
                  <a:lnTo>
                    <a:pt x="5760720" y="184785"/>
                  </a:lnTo>
                  <a:cubicBezTo>
                    <a:pt x="5760720" y="184785"/>
                    <a:pt x="5760720" y="183833"/>
                    <a:pt x="5759768" y="183833"/>
                  </a:cubicBezTo>
                  <a:lnTo>
                    <a:pt x="5608320" y="183833"/>
                  </a:lnTo>
                  <a:cubicBezTo>
                    <a:pt x="5608320" y="183833"/>
                    <a:pt x="5607368" y="183833"/>
                    <a:pt x="5607368" y="184785"/>
                  </a:cubicBezTo>
                  <a:lnTo>
                    <a:pt x="5607368" y="239078"/>
                  </a:lnTo>
                  <a:lnTo>
                    <a:pt x="5638800" y="239078"/>
                  </a:lnTo>
                  <a:cubicBezTo>
                    <a:pt x="5638800" y="239078"/>
                    <a:pt x="5639753" y="239078"/>
                    <a:pt x="5640705" y="240030"/>
                  </a:cubicBezTo>
                  <a:lnTo>
                    <a:pt x="5723573" y="325755"/>
                  </a:lnTo>
                  <a:cubicBezTo>
                    <a:pt x="5723573" y="325755"/>
                    <a:pt x="5724525" y="326708"/>
                    <a:pt x="5723573" y="327660"/>
                  </a:cubicBezTo>
                  <a:lnTo>
                    <a:pt x="5635943" y="419100"/>
                  </a:lnTo>
                  <a:lnTo>
                    <a:pt x="5605463" y="419100"/>
                  </a:lnTo>
                  <a:cubicBezTo>
                    <a:pt x="5605463" y="419100"/>
                    <a:pt x="5604510" y="419100"/>
                    <a:pt x="5604510" y="420053"/>
                  </a:cubicBezTo>
                  <a:lnTo>
                    <a:pt x="5605463" y="473393"/>
                  </a:lnTo>
                  <a:lnTo>
                    <a:pt x="5605463" y="473393"/>
                  </a:lnTo>
                  <a:close/>
                  <a:moveTo>
                    <a:pt x="5410200" y="231458"/>
                  </a:moveTo>
                  <a:cubicBezTo>
                    <a:pt x="5454968" y="231458"/>
                    <a:pt x="5468303" y="265748"/>
                    <a:pt x="5470208" y="300038"/>
                  </a:cubicBezTo>
                  <a:lnTo>
                    <a:pt x="5342573" y="300038"/>
                  </a:lnTo>
                  <a:cubicBezTo>
                    <a:pt x="5342573" y="300038"/>
                    <a:pt x="5341620" y="300038"/>
                    <a:pt x="5341620" y="299085"/>
                  </a:cubicBezTo>
                  <a:cubicBezTo>
                    <a:pt x="5347335" y="263843"/>
                    <a:pt x="5366385" y="231458"/>
                    <a:pt x="5410200" y="231458"/>
                  </a:cubicBezTo>
                  <a:moveTo>
                    <a:pt x="5418773" y="481965"/>
                  </a:moveTo>
                  <a:cubicBezTo>
                    <a:pt x="5465445" y="481965"/>
                    <a:pt x="5500688" y="468630"/>
                    <a:pt x="5523548" y="455295"/>
                  </a:cubicBezTo>
                  <a:lnTo>
                    <a:pt x="5523548" y="398145"/>
                  </a:lnTo>
                  <a:cubicBezTo>
                    <a:pt x="5523548" y="398145"/>
                    <a:pt x="5523548" y="397193"/>
                    <a:pt x="5522595" y="397193"/>
                  </a:cubicBezTo>
                  <a:cubicBezTo>
                    <a:pt x="5500688" y="408623"/>
                    <a:pt x="5470208" y="423863"/>
                    <a:pt x="5430203" y="423863"/>
                  </a:cubicBezTo>
                  <a:cubicBezTo>
                    <a:pt x="5377815" y="423863"/>
                    <a:pt x="5350193" y="399098"/>
                    <a:pt x="5342573" y="353378"/>
                  </a:cubicBezTo>
                  <a:lnTo>
                    <a:pt x="5537835" y="353378"/>
                  </a:lnTo>
                  <a:cubicBezTo>
                    <a:pt x="5537835" y="353378"/>
                    <a:pt x="5538788" y="353378"/>
                    <a:pt x="5538788" y="352425"/>
                  </a:cubicBezTo>
                  <a:cubicBezTo>
                    <a:pt x="5540693" y="342900"/>
                    <a:pt x="5541645" y="331470"/>
                    <a:pt x="5541645" y="320993"/>
                  </a:cubicBezTo>
                  <a:cubicBezTo>
                    <a:pt x="5541645" y="240983"/>
                    <a:pt x="5499735" y="176213"/>
                    <a:pt x="5408295" y="176213"/>
                  </a:cubicBezTo>
                  <a:cubicBezTo>
                    <a:pt x="5315903" y="176213"/>
                    <a:pt x="5265420" y="240983"/>
                    <a:pt x="5265420" y="328613"/>
                  </a:cubicBezTo>
                  <a:cubicBezTo>
                    <a:pt x="5266373" y="417195"/>
                    <a:pt x="5316855" y="481965"/>
                    <a:pt x="5418773" y="481965"/>
                  </a:cubicBezTo>
                  <a:moveTo>
                    <a:pt x="5143500" y="481965"/>
                  </a:moveTo>
                  <a:cubicBezTo>
                    <a:pt x="5172075" y="481965"/>
                    <a:pt x="5194935" y="476250"/>
                    <a:pt x="5213033" y="471488"/>
                  </a:cubicBezTo>
                  <a:lnTo>
                    <a:pt x="5213033" y="417195"/>
                  </a:lnTo>
                  <a:cubicBezTo>
                    <a:pt x="5213033" y="417195"/>
                    <a:pt x="5213033" y="416243"/>
                    <a:pt x="5212080" y="416243"/>
                  </a:cubicBezTo>
                  <a:cubicBezTo>
                    <a:pt x="5201603" y="420053"/>
                    <a:pt x="5185410" y="422910"/>
                    <a:pt x="5168265" y="422910"/>
                  </a:cubicBezTo>
                  <a:cubicBezTo>
                    <a:pt x="5145405" y="422910"/>
                    <a:pt x="5129213" y="417195"/>
                    <a:pt x="5129213" y="389573"/>
                  </a:cubicBezTo>
                  <a:lnTo>
                    <a:pt x="5129213" y="244793"/>
                  </a:lnTo>
                  <a:cubicBezTo>
                    <a:pt x="5129213" y="244793"/>
                    <a:pt x="5129213" y="243840"/>
                    <a:pt x="5130165" y="243840"/>
                  </a:cubicBezTo>
                  <a:lnTo>
                    <a:pt x="5207318" y="243840"/>
                  </a:lnTo>
                  <a:cubicBezTo>
                    <a:pt x="5207318" y="243840"/>
                    <a:pt x="5208270" y="243840"/>
                    <a:pt x="5208270" y="242888"/>
                  </a:cubicBezTo>
                  <a:lnTo>
                    <a:pt x="5208270" y="185738"/>
                  </a:lnTo>
                  <a:cubicBezTo>
                    <a:pt x="5208270" y="185738"/>
                    <a:pt x="5208270" y="184785"/>
                    <a:pt x="5207318" y="184785"/>
                  </a:cubicBezTo>
                  <a:lnTo>
                    <a:pt x="5130165" y="184785"/>
                  </a:lnTo>
                  <a:cubicBezTo>
                    <a:pt x="5130165" y="184785"/>
                    <a:pt x="5129213" y="184785"/>
                    <a:pt x="5129213" y="183833"/>
                  </a:cubicBezTo>
                  <a:lnTo>
                    <a:pt x="5129213" y="112395"/>
                  </a:lnTo>
                  <a:cubicBezTo>
                    <a:pt x="5129213" y="112395"/>
                    <a:pt x="5129213" y="111443"/>
                    <a:pt x="5128260" y="111443"/>
                  </a:cubicBezTo>
                  <a:lnTo>
                    <a:pt x="5054918" y="111443"/>
                  </a:lnTo>
                  <a:cubicBezTo>
                    <a:pt x="5054918" y="111443"/>
                    <a:pt x="5053965" y="111443"/>
                    <a:pt x="5053965" y="112395"/>
                  </a:cubicBezTo>
                  <a:lnTo>
                    <a:pt x="5053965" y="183833"/>
                  </a:lnTo>
                  <a:cubicBezTo>
                    <a:pt x="5053965" y="183833"/>
                    <a:pt x="5053965" y="184785"/>
                    <a:pt x="5053013" y="184785"/>
                  </a:cubicBezTo>
                  <a:lnTo>
                    <a:pt x="5004435" y="184785"/>
                  </a:lnTo>
                  <a:cubicBezTo>
                    <a:pt x="5004435" y="184785"/>
                    <a:pt x="5003483" y="184785"/>
                    <a:pt x="5003483" y="185738"/>
                  </a:cubicBezTo>
                  <a:lnTo>
                    <a:pt x="5003483" y="242888"/>
                  </a:lnTo>
                  <a:cubicBezTo>
                    <a:pt x="5003483" y="242888"/>
                    <a:pt x="5003483" y="243840"/>
                    <a:pt x="5004435" y="243840"/>
                  </a:cubicBezTo>
                  <a:lnTo>
                    <a:pt x="5053013" y="243840"/>
                  </a:lnTo>
                  <a:cubicBezTo>
                    <a:pt x="5053013" y="243840"/>
                    <a:pt x="5053965" y="243840"/>
                    <a:pt x="5053965" y="244793"/>
                  </a:cubicBezTo>
                  <a:lnTo>
                    <a:pt x="5053965" y="394335"/>
                  </a:lnTo>
                  <a:cubicBezTo>
                    <a:pt x="5052060" y="447675"/>
                    <a:pt x="5071110" y="481965"/>
                    <a:pt x="5143500" y="481965"/>
                  </a:cubicBezTo>
                  <a:moveTo>
                    <a:pt x="4451985" y="473393"/>
                  </a:moveTo>
                  <a:cubicBezTo>
                    <a:pt x="4451985" y="473393"/>
                    <a:pt x="4451985" y="474345"/>
                    <a:pt x="4452938" y="474345"/>
                  </a:cubicBezTo>
                  <a:lnTo>
                    <a:pt x="4612005" y="474345"/>
                  </a:lnTo>
                  <a:cubicBezTo>
                    <a:pt x="4612005" y="474345"/>
                    <a:pt x="4612958" y="474345"/>
                    <a:pt x="4612958" y="473393"/>
                  </a:cubicBezTo>
                  <a:lnTo>
                    <a:pt x="4612958" y="416243"/>
                  </a:lnTo>
                  <a:cubicBezTo>
                    <a:pt x="4612958" y="416243"/>
                    <a:pt x="4612958" y="415290"/>
                    <a:pt x="4612005" y="415290"/>
                  </a:cubicBezTo>
                  <a:lnTo>
                    <a:pt x="4573905" y="415290"/>
                  </a:lnTo>
                  <a:cubicBezTo>
                    <a:pt x="4573905" y="415290"/>
                    <a:pt x="4572953" y="415290"/>
                    <a:pt x="4572953" y="414338"/>
                  </a:cubicBezTo>
                  <a:lnTo>
                    <a:pt x="4572953" y="271463"/>
                  </a:lnTo>
                  <a:cubicBezTo>
                    <a:pt x="4572953" y="271463"/>
                    <a:pt x="4572953" y="270510"/>
                    <a:pt x="4573905" y="269558"/>
                  </a:cubicBezTo>
                  <a:cubicBezTo>
                    <a:pt x="4595813" y="252413"/>
                    <a:pt x="4624388" y="236220"/>
                    <a:pt x="4653915" y="236220"/>
                  </a:cubicBezTo>
                  <a:cubicBezTo>
                    <a:pt x="4680585" y="236220"/>
                    <a:pt x="4689158" y="249555"/>
                    <a:pt x="4689158" y="274320"/>
                  </a:cubicBezTo>
                  <a:lnTo>
                    <a:pt x="4689158" y="414338"/>
                  </a:lnTo>
                  <a:cubicBezTo>
                    <a:pt x="4689158" y="414338"/>
                    <a:pt x="4689158" y="415290"/>
                    <a:pt x="4688205" y="415290"/>
                  </a:cubicBezTo>
                  <a:lnTo>
                    <a:pt x="4648200" y="415290"/>
                  </a:lnTo>
                  <a:cubicBezTo>
                    <a:pt x="4648200" y="415290"/>
                    <a:pt x="4647248" y="415290"/>
                    <a:pt x="4647248" y="416243"/>
                  </a:cubicBezTo>
                  <a:lnTo>
                    <a:pt x="4647248" y="473393"/>
                  </a:lnTo>
                  <a:cubicBezTo>
                    <a:pt x="4647248" y="473393"/>
                    <a:pt x="4647248" y="474345"/>
                    <a:pt x="4648200" y="474345"/>
                  </a:cubicBezTo>
                  <a:lnTo>
                    <a:pt x="4808220" y="474345"/>
                  </a:lnTo>
                  <a:cubicBezTo>
                    <a:pt x="4808220" y="474345"/>
                    <a:pt x="4809173" y="474345"/>
                    <a:pt x="4809173" y="473393"/>
                  </a:cubicBezTo>
                  <a:lnTo>
                    <a:pt x="4809173" y="416243"/>
                  </a:lnTo>
                  <a:cubicBezTo>
                    <a:pt x="4809173" y="416243"/>
                    <a:pt x="4809173" y="415290"/>
                    <a:pt x="4808220" y="415290"/>
                  </a:cubicBezTo>
                  <a:lnTo>
                    <a:pt x="4766310" y="415290"/>
                  </a:lnTo>
                  <a:cubicBezTo>
                    <a:pt x="4766310" y="415290"/>
                    <a:pt x="4765358" y="415290"/>
                    <a:pt x="4765358" y="414338"/>
                  </a:cubicBezTo>
                  <a:lnTo>
                    <a:pt x="4765358" y="266700"/>
                  </a:lnTo>
                  <a:cubicBezTo>
                    <a:pt x="4765358" y="206693"/>
                    <a:pt x="4732020" y="176213"/>
                    <a:pt x="4678680" y="176213"/>
                  </a:cubicBezTo>
                  <a:cubicBezTo>
                    <a:pt x="4635818" y="176213"/>
                    <a:pt x="4600575" y="195263"/>
                    <a:pt x="4573905" y="217170"/>
                  </a:cubicBezTo>
                  <a:cubicBezTo>
                    <a:pt x="4573905" y="217170"/>
                    <a:pt x="4572953" y="218123"/>
                    <a:pt x="4572953" y="217170"/>
                  </a:cubicBezTo>
                  <a:lnTo>
                    <a:pt x="4572953" y="953"/>
                  </a:lnTo>
                  <a:cubicBezTo>
                    <a:pt x="4572953" y="953"/>
                    <a:pt x="4572953" y="0"/>
                    <a:pt x="4572000" y="0"/>
                  </a:cubicBezTo>
                  <a:lnTo>
                    <a:pt x="4453890" y="0"/>
                  </a:lnTo>
                  <a:cubicBezTo>
                    <a:pt x="4453890" y="0"/>
                    <a:pt x="4452938" y="0"/>
                    <a:pt x="4452938" y="953"/>
                  </a:cubicBezTo>
                  <a:lnTo>
                    <a:pt x="4452938" y="58103"/>
                  </a:lnTo>
                  <a:cubicBezTo>
                    <a:pt x="4452938" y="58103"/>
                    <a:pt x="4452938" y="59055"/>
                    <a:pt x="4453890" y="59055"/>
                  </a:cubicBezTo>
                  <a:lnTo>
                    <a:pt x="4495800" y="59055"/>
                  </a:lnTo>
                  <a:cubicBezTo>
                    <a:pt x="4495800" y="59055"/>
                    <a:pt x="4496753" y="59055"/>
                    <a:pt x="4496753" y="60008"/>
                  </a:cubicBezTo>
                  <a:lnTo>
                    <a:pt x="4496753" y="414338"/>
                  </a:lnTo>
                  <a:cubicBezTo>
                    <a:pt x="4496753" y="414338"/>
                    <a:pt x="4496753" y="415290"/>
                    <a:pt x="4495800" y="415290"/>
                  </a:cubicBezTo>
                  <a:lnTo>
                    <a:pt x="4453890" y="415290"/>
                  </a:lnTo>
                  <a:cubicBezTo>
                    <a:pt x="4453890" y="415290"/>
                    <a:pt x="4452938" y="415290"/>
                    <a:pt x="4452938" y="416243"/>
                  </a:cubicBezTo>
                  <a:lnTo>
                    <a:pt x="4451985" y="473393"/>
                  </a:lnTo>
                  <a:lnTo>
                    <a:pt x="4451985" y="473393"/>
                  </a:lnTo>
                  <a:close/>
                  <a:moveTo>
                    <a:pt x="4275773" y="481965"/>
                  </a:moveTo>
                  <a:cubicBezTo>
                    <a:pt x="4313873" y="481965"/>
                    <a:pt x="4351973" y="473393"/>
                    <a:pt x="4379595" y="458153"/>
                  </a:cubicBezTo>
                  <a:lnTo>
                    <a:pt x="4379595" y="399098"/>
                  </a:lnTo>
                  <a:cubicBezTo>
                    <a:pt x="4379595" y="399098"/>
                    <a:pt x="4379595" y="398145"/>
                    <a:pt x="4378643" y="398145"/>
                  </a:cubicBezTo>
                  <a:cubicBezTo>
                    <a:pt x="4354830" y="410528"/>
                    <a:pt x="4322445" y="422910"/>
                    <a:pt x="4288155" y="422910"/>
                  </a:cubicBezTo>
                  <a:cubicBezTo>
                    <a:pt x="4228148" y="422910"/>
                    <a:pt x="4202430" y="384810"/>
                    <a:pt x="4202430" y="327660"/>
                  </a:cubicBezTo>
                  <a:cubicBezTo>
                    <a:pt x="4202430" y="269558"/>
                    <a:pt x="4230053" y="233363"/>
                    <a:pt x="4285298" y="233363"/>
                  </a:cubicBezTo>
                  <a:cubicBezTo>
                    <a:pt x="4296728" y="233363"/>
                    <a:pt x="4308158" y="234315"/>
                    <a:pt x="4317683" y="237173"/>
                  </a:cubicBezTo>
                  <a:cubicBezTo>
                    <a:pt x="4317683" y="237173"/>
                    <a:pt x="4318635" y="237173"/>
                    <a:pt x="4318635" y="238125"/>
                  </a:cubicBezTo>
                  <a:lnTo>
                    <a:pt x="4318635" y="292418"/>
                  </a:lnTo>
                  <a:cubicBezTo>
                    <a:pt x="4318635" y="292418"/>
                    <a:pt x="4318635" y="293370"/>
                    <a:pt x="4319588" y="293370"/>
                  </a:cubicBezTo>
                  <a:lnTo>
                    <a:pt x="4380548" y="293370"/>
                  </a:lnTo>
                  <a:cubicBezTo>
                    <a:pt x="4380548" y="293370"/>
                    <a:pt x="4381500" y="293370"/>
                    <a:pt x="4381500" y="292418"/>
                  </a:cubicBezTo>
                  <a:lnTo>
                    <a:pt x="4381500" y="196215"/>
                  </a:lnTo>
                  <a:cubicBezTo>
                    <a:pt x="4381500" y="196215"/>
                    <a:pt x="4381500" y="195263"/>
                    <a:pt x="4380548" y="195263"/>
                  </a:cubicBezTo>
                  <a:cubicBezTo>
                    <a:pt x="4357688" y="186690"/>
                    <a:pt x="4318635" y="176213"/>
                    <a:pt x="4276725" y="176213"/>
                  </a:cubicBezTo>
                  <a:cubicBezTo>
                    <a:pt x="4185285" y="176213"/>
                    <a:pt x="4122420" y="228600"/>
                    <a:pt x="4122420" y="329565"/>
                  </a:cubicBezTo>
                  <a:cubicBezTo>
                    <a:pt x="4123373" y="428625"/>
                    <a:pt x="4180523" y="481965"/>
                    <a:pt x="4275773" y="481965"/>
                  </a:cubicBezTo>
                  <a:moveTo>
                    <a:pt x="3932873" y="231458"/>
                  </a:moveTo>
                  <a:cubicBezTo>
                    <a:pt x="3977640" y="231458"/>
                    <a:pt x="3990975" y="265748"/>
                    <a:pt x="3992880" y="300038"/>
                  </a:cubicBezTo>
                  <a:lnTo>
                    <a:pt x="3865245" y="300038"/>
                  </a:lnTo>
                  <a:cubicBezTo>
                    <a:pt x="3865245" y="300038"/>
                    <a:pt x="3864293" y="300038"/>
                    <a:pt x="3864293" y="299085"/>
                  </a:cubicBezTo>
                  <a:cubicBezTo>
                    <a:pt x="3870008" y="263843"/>
                    <a:pt x="3889058" y="231458"/>
                    <a:pt x="3932873" y="231458"/>
                  </a:cubicBezTo>
                  <a:moveTo>
                    <a:pt x="3941445" y="481965"/>
                  </a:moveTo>
                  <a:cubicBezTo>
                    <a:pt x="3988118" y="481965"/>
                    <a:pt x="4023360" y="468630"/>
                    <a:pt x="4046220" y="455295"/>
                  </a:cubicBezTo>
                  <a:lnTo>
                    <a:pt x="4046220" y="398145"/>
                  </a:lnTo>
                  <a:cubicBezTo>
                    <a:pt x="4046220" y="398145"/>
                    <a:pt x="4046220" y="397193"/>
                    <a:pt x="4045268" y="397193"/>
                  </a:cubicBezTo>
                  <a:cubicBezTo>
                    <a:pt x="4023360" y="408623"/>
                    <a:pt x="3992880" y="423863"/>
                    <a:pt x="3952875" y="423863"/>
                  </a:cubicBezTo>
                  <a:cubicBezTo>
                    <a:pt x="3900488" y="423863"/>
                    <a:pt x="3872865" y="399098"/>
                    <a:pt x="3865245" y="353378"/>
                  </a:cubicBezTo>
                  <a:lnTo>
                    <a:pt x="4060508" y="353378"/>
                  </a:lnTo>
                  <a:cubicBezTo>
                    <a:pt x="4060508" y="353378"/>
                    <a:pt x="4061460" y="353378"/>
                    <a:pt x="4061460" y="352425"/>
                  </a:cubicBezTo>
                  <a:cubicBezTo>
                    <a:pt x="4063365" y="342900"/>
                    <a:pt x="4064318" y="331470"/>
                    <a:pt x="4064318" y="320993"/>
                  </a:cubicBezTo>
                  <a:cubicBezTo>
                    <a:pt x="4064318" y="240983"/>
                    <a:pt x="4022408" y="176213"/>
                    <a:pt x="3930968" y="176213"/>
                  </a:cubicBezTo>
                  <a:cubicBezTo>
                    <a:pt x="3838575" y="176213"/>
                    <a:pt x="3788093" y="240983"/>
                    <a:pt x="3788093" y="328613"/>
                  </a:cubicBezTo>
                  <a:cubicBezTo>
                    <a:pt x="3789045" y="417195"/>
                    <a:pt x="3839528" y="481965"/>
                    <a:pt x="3941445" y="481965"/>
                  </a:cubicBezTo>
                  <a:moveTo>
                    <a:pt x="3661410" y="481965"/>
                  </a:moveTo>
                  <a:cubicBezTo>
                    <a:pt x="3689985" y="481965"/>
                    <a:pt x="3712845" y="476250"/>
                    <a:pt x="3730943" y="471488"/>
                  </a:cubicBezTo>
                  <a:lnTo>
                    <a:pt x="3730943" y="417195"/>
                  </a:lnTo>
                  <a:cubicBezTo>
                    <a:pt x="3730943" y="417195"/>
                    <a:pt x="3730943" y="416243"/>
                    <a:pt x="3729990" y="416243"/>
                  </a:cubicBezTo>
                  <a:cubicBezTo>
                    <a:pt x="3719513" y="420053"/>
                    <a:pt x="3703320" y="422910"/>
                    <a:pt x="3686175" y="422910"/>
                  </a:cubicBezTo>
                  <a:cubicBezTo>
                    <a:pt x="3663315" y="422910"/>
                    <a:pt x="3647123" y="417195"/>
                    <a:pt x="3647123" y="389573"/>
                  </a:cubicBezTo>
                  <a:lnTo>
                    <a:pt x="3647123" y="244793"/>
                  </a:lnTo>
                  <a:cubicBezTo>
                    <a:pt x="3647123" y="244793"/>
                    <a:pt x="3647123" y="243840"/>
                    <a:pt x="3648075" y="243840"/>
                  </a:cubicBezTo>
                  <a:lnTo>
                    <a:pt x="3725228" y="243840"/>
                  </a:lnTo>
                  <a:cubicBezTo>
                    <a:pt x="3725228" y="243840"/>
                    <a:pt x="3726180" y="243840"/>
                    <a:pt x="3726180" y="242888"/>
                  </a:cubicBezTo>
                  <a:lnTo>
                    <a:pt x="3726180" y="185738"/>
                  </a:lnTo>
                  <a:cubicBezTo>
                    <a:pt x="3726180" y="185738"/>
                    <a:pt x="3726180" y="184785"/>
                    <a:pt x="3725228" y="184785"/>
                  </a:cubicBezTo>
                  <a:lnTo>
                    <a:pt x="3648075" y="184785"/>
                  </a:lnTo>
                  <a:cubicBezTo>
                    <a:pt x="3648075" y="184785"/>
                    <a:pt x="3647123" y="184785"/>
                    <a:pt x="3647123" y="183833"/>
                  </a:cubicBezTo>
                  <a:lnTo>
                    <a:pt x="3647123" y="112395"/>
                  </a:lnTo>
                  <a:cubicBezTo>
                    <a:pt x="3647123" y="112395"/>
                    <a:pt x="3647123" y="111443"/>
                    <a:pt x="3646170" y="111443"/>
                  </a:cubicBezTo>
                  <a:lnTo>
                    <a:pt x="3572828" y="111443"/>
                  </a:lnTo>
                  <a:cubicBezTo>
                    <a:pt x="3572828" y="111443"/>
                    <a:pt x="3571875" y="111443"/>
                    <a:pt x="3571875" y="112395"/>
                  </a:cubicBezTo>
                  <a:lnTo>
                    <a:pt x="3571875" y="183833"/>
                  </a:lnTo>
                  <a:cubicBezTo>
                    <a:pt x="3571875" y="183833"/>
                    <a:pt x="3571875" y="184785"/>
                    <a:pt x="3570923" y="184785"/>
                  </a:cubicBezTo>
                  <a:lnTo>
                    <a:pt x="3521393" y="184785"/>
                  </a:lnTo>
                  <a:cubicBezTo>
                    <a:pt x="3521393" y="184785"/>
                    <a:pt x="3520440" y="184785"/>
                    <a:pt x="3520440" y="185738"/>
                  </a:cubicBezTo>
                  <a:lnTo>
                    <a:pt x="3520440" y="242888"/>
                  </a:lnTo>
                  <a:cubicBezTo>
                    <a:pt x="3520440" y="242888"/>
                    <a:pt x="3520440" y="243840"/>
                    <a:pt x="3521393" y="243840"/>
                  </a:cubicBezTo>
                  <a:lnTo>
                    <a:pt x="3569970" y="243840"/>
                  </a:lnTo>
                  <a:cubicBezTo>
                    <a:pt x="3569970" y="243840"/>
                    <a:pt x="3570923" y="243840"/>
                    <a:pt x="3570923" y="244793"/>
                  </a:cubicBezTo>
                  <a:lnTo>
                    <a:pt x="3570923" y="394335"/>
                  </a:lnTo>
                  <a:cubicBezTo>
                    <a:pt x="3570923" y="447675"/>
                    <a:pt x="3589020" y="481965"/>
                    <a:pt x="3661410" y="481965"/>
                  </a:cubicBezTo>
                  <a:moveTo>
                    <a:pt x="3149918" y="560070"/>
                  </a:moveTo>
                  <a:cubicBezTo>
                    <a:pt x="3107055" y="560070"/>
                    <a:pt x="3073718" y="549593"/>
                    <a:pt x="3073718" y="520065"/>
                  </a:cubicBezTo>
                  <a:cubicBezTo>
                    <a:pt x="3073718" y="505778"/>
                    <a:pt x="3081338" y="493395"/>
                    <a:pt x="3091815" y="483870"/>
                  </a:cubicBezTo>
                  <a:cubicBezTo>
                    <a:pt x="3091815" y="483870"/>
                    <a:pt x="3092768" y="482918"/>
                    <a:pt x="3093720" y="482918"/>
                  </a:cubicBezTo>
                  <a:cubicBezTo>
                    <a:pt x="3150870" y="492443"/>
                    <a:pt x="3227070" y="485775"/>
                    <a:pt x="3227070" y="521018"/>
                  </a:cubicBezTo>
                  <a:cubicBezTo>
                    <a:pt x="3226118" y="528638"/>
                    <a:pt x="3222308" y="560070"/>
                    <a:pt x="3149918" y="560070"/>
                  </a:cubicBezTo>
                  <a:moveTo>
                    <a:pt x="3149918" y="229553"/>
                  </a:moveTo>
                  <a:cubicBezTo>
                    <a:pt x="3175635" y="229553"/>
                    <a:pt x="3205163" y="241935"/>
                    <a:pt x="3205163" y="287655"/>
                  </a:cubicBezTo>
                  <a:cubicBezTo>
                    <a:pt x="3205163" y="334328"/>
                    <a:pt x="3175635" y="346710"/>
                    <a:pt x="3149918" y="346710"/>
                  </a:cubicBezTo>
                  <a:cubicBezTo>
                    <a:pt x="3124200" y="346710"/>
                    <a:pt x="3094673" y="333375"/>
                    <a:pt x="3094673" y="287655"/>
                  </a:cubicBezTo>
                  <a:cubicBezTo>
                    <a:pt x="3094673" y="241935"/>
                    <a:pt x="3124200" y="229553"/>
                    <a:pt x="3149918" y="229553"/>
                  </a:cubicBezTo>
                  <a:moveTo>
                    <a:pt x="3147060" y="615315"/>
                  </a:moveTo>
                  <a:cubicBezTo>
                    <a:pt x="3269933" y="615315"/>
                    <a:pt x="3300413" y="562928"/>
                    <a:pt x="3300413" y="516255"/>
                  </a:cubicBezTo>
                  <a:cubicBezTo>
                    <a:pt x="3300413" y="396240"/>
                    <a:pt x="3094673" y="447675"/>
                    <a:pt x="3094673" y="404813"/>
                  </a:cubicBezTo>
                  <a:cubicBezTo>
                    <a:pt x="3094673" y="401003"/>
                    <a:pt x="3096578" y="396240"/>
                    <a:pt x="3099435" y="394335"/>
                  </a:cubicBezTo>
                  <a:cubicBezTo>
                    <a:pt x="3099435" y="394335"/>
                    <a:pt x="3100388" y="393383"/>
                    <a:pt x="3101340" y="394335"/>
                  </a:cubicBezTo>
                  <a:cubicBezTo>
                    <a:pt x="3114675" y="399098"/>
                    <a:pt x="3130868" y="401003"/>
                    <a:pt x="3148965" y="401003"/>
                  </a:cubicBezTo>
                  <a:cubicBezTo>
                    <a:pt x="3232785" y="401003"/>
                    <a:pt x="3274695" y="350520"/>
                    <a:pt x="3274695" y="289560"/>
                  </a:cubicBezTo>
                  <a:cubicBezTo>
                    <a:pt x="3274695" y="272415"/>
                    <a:pt x="3270885" y="256223"/>
                    <a:pt x="3265170" y="242888"/>
                  </a:cubicBezTo>
                  <a:cubicBezTo>
                    <a:pt x="3265170" y="242888"/>
                    <a:pt x="3265170" y="241935"/>
                    <a:pt x="3266123" y="241935"/>
                  </a:cubicBezTo>
                  <a:lnTo>
                    <a:pt x="3314700" y="244793"/>
                  </a:lnTo>
                  <a:cubicBezTo>
                    <a:pt x="3314700" y="244793"/>
                    <a:pt x="3315653" y="244793"/>
                    <a:pt x="3315653" y="243840"/>
                  </a:cubicBezTo>
                  <a:lnTo>
                    <a:pt x="3315653" y="186690"/>
                  </a:lnTo>
                  <a:cubicBezTo>
                    <a:pt x="3315653" y="186690"/>
                    <a:pt x="3315653" y="185738"/>
                    <a:pt x="3314700" y="185738"/>
                  </a:cubicBezTo>
                  <a:lnTo>
                    <a:pt x="3201353" y="185738"/>
                  </a:lnTo>
                  <a:cubicBezTo>
                    <a:pt x="3201353" y="185738"/>
                    <a:pt x="3200400" y="185738"/>
                    <a:pt x="3199448" y="185738"/>
                  </a:cubicBezTo>
                  <a:cubicBezTo>
                    <a:pt x="3186113" y="180975"/>
                    <a:pt x="3168015" y="179070"/>
                    <a:pt x="3149918" y="179070"/>
                  </a:cubicBezTo>
                  <a:cubicBezTo>
                    <a:pt x="3067050" y="179070"/>
                    <a:pt x="3024188" y="229553"/>
                    <a:pt x="3024188" y="290513"/>
                  </a:cubicBezTo>
                  <a:cubicBezTo>
                    <a:pt x="3024188" y="325755"/>
                    <a:pt x="3037523" y="357188"/>
                    <a:pt x="3064193" y="377190"/>
                  </a:cubicBezTo>
                  <a:cubicBezTo>
                    <a:pt x="3064193" y="377190"/>
                    <a:pt x="3065145" y="378143"/>
                    <a:pt x="3064193" y="378143"/>
                  </a:cubicBezTo>
                  <a:cubicBezTo>
                    <a:pt x="3045143" y="391478"/>
                    <a:pt x="3029903" y="409575"/>
                    <a:pt x="3029903" y="434340"/>
                  </a:cubicBezTo>
                  <a:cubicBezTo>
                    <a:pt x="3029903" y="450533"/>
                    <a:pt x="3037523" y="461963"/>
                    <a:pt x="3048000" y="469583"/>
                  </a:cubicBezTo>
                  <a:cubicBezTo>
                    <a:pt x="3048000" y="469583"/>
                    <a:pt x="3048953" y="470535"/>
                    <a:pt x="3048000" y="470535"/>
                  </a:cubicBezTo>
                  <a:cubicBezTo>
                    <a:pt x="3023235" y="485775"/>
                    <a:pt x="3007995" y="506730"/>
                    <a:pt x="3007995" y="536258"/>
                  </a:cubicBezTo>
                  <a:cubicBezTo>
                    <a:pt x="3007043" y="578168"/>
                    <a:pt x="3043238" y="615315"/>
                    <a:pt x="3147060" y="615315"/>
                  </a:cubicBezTo>
                  <a:moveTo>
                    <a:pt x="2391728" y="90488"/>
                  </a:moveTo>
                  <a:cubicBezTo>
                    <a:pt x="2391728" y="119063"/>
                    <a:pt x="2415540" y="142875"/>
                    <a:pt x="2444115" y="142875"/>
                  </a:cubicBezTo>
                  <a:cubicBezTo>
                    <a:pt x="2472690" y="142875"/>
                    <a:pt x="2496503" y="119063"/>
                    <a:pt x="2496503" y="90488"/>
                  </a:cubicBezTo>
                  <a:cubicBezTo>
                    <a:pt x="2496503" y="61913"/>
                    <a:pt x="2472690" y="38100"/>
                    <a:pt x="2444115" y="38100"/>
                  </a:cubicBezTo>
                  <a:cubicBezTo>
                    <a:pt x="2415540" y="38100"/>
                    <a:pt x="2391728" y="60960"/>
                    <a:pt x="2391728" y="90488"/>
                  </a:cubicBezTo>
                  <a:moveTo>
                    <a:pt x="2366010" y="473393"/>
                  </a:moveTo>
                  <a:cubicBezTo>
                    <a:pt x="2366010" y="473393"/>
                    <a:pt x="2366010" y="474345"/>
                    <a:pt x="2366963" y="474345"/>
                  </a:cubicBezTo>
                  <a:lnTo>
                    <a:pt x="2528888" y="474345"/>
                  </a:lnTo>
                  <a:cubicBezTo>
                    <a:pt x="2528888" y="474345"/>
                    <a:pt x="2529840" y="474345"/>
                    <a:pt x="2529840" y="473393"/>
                  </a:cubicBezTo>
                  <a:lnTo>
                    <a:pt x="2529840" y="416243"/>
                  </a:lnTo>
                  <a:cubicBezTo>
                    <a:pt x="2529840" y="416243"/>
                    <a:pt x="2529840" y="415290"/>
                    <a:pt x="2528888" y="415290"/>
                  </a:cubicBezTo>
                  <a:lnTo>
                    <a:pt x="2486978" y="415290"/>
                  </a:lnTo>
                  <a:cubicBezTo>
                    <a:pt x="2486978" y="415290"/>
                    <a:pt x="2486025" y="415290"/>
                    <a:pt x="2486025" y="414338"/>
                  </a:cubicBezTo>
                  <a:lnTo>
                    <a:pt x="2486025" y="185738"/>
                  </a:lnTo>
                  <a:cubicBezTo>
                    <a:pt x="2486025" y="185738"/>
                    <a:pt x="2486025" y="184785"/>
                    <a:pt x="2485073" y="184785"/>
                  </a:cubicBezTo>
                  <a:lnTo>
                    <a:pt x="2366963" y="184785"/>
                  </a:lnTo>
                  <a:cubicBezTo>
                    <a:pt x="2366963" y="184785"/>
                    <a:pt x="2366010" y="184785"/>
                    <a:pt x="2366010" y="185738"/>
                  </a:cubicBezTo>
                  <a:lnTo>
                    <a:pt x="2366010" y="242888"/>
                  </a:lnTo>
                  <a:cubicBezTo>
                    <a:pt x="2366010" y="242888"/>
                    <a:pt x="2366010" y="243840"/>
                    <a:pt x="2366963" y="243840"/>
                  </a:cubicBezTo>
                  <a:lnTo>
                    <a:pt x="2408873" y="243840"/>
                  </a:lnTo>
                  <a:cubicBezTo>
                    <a:pt x="2408873" y="243840"/>
                    <a:pt x="2409825" y="243840"/>
                    <a:pt x="2409825" y="244793"/>
                  </a:cubicBezTo>
                  <a:lnTo>
                    <a:pt x="2409825" y="414338"/>
                  </a:lnTo>
                  <a:cubicBezTo>
                    <a:pt x="2409825" y="414338"/>
                    <a:pt x="2409825" y="415290"/>
                    <a:pt x="2408873" y="415290"/>
                  </a:cubicBezTo>
                  <a:lnTo>
                    <a:pt x="2366963" y="415290"/>
                  </a:lnTo>
                  <a:cubicBezTo>
                    <a:pt x="2366963" y="415290"/>
                    <a:pt x="2366010" y="415290"/>
                    <a:pt x="2366010" y="416243"/>
                  </a:cubicBezTo>
                  <a:lnTo>
                    <a:pt x="2366010" y="473393"/>
                  </a:lnTo>
                  <a:lnTo>
                    <a:pt x="2366010" y="473393"/>
                  </a:lnTo>
                  <a:close/>
                  <a:moveTo>
                    <a:pt x="2069783" y="473393"/>
                  </a:moveTo>
                  <a:cubicBezTo>
                    <a:pt x="2069783" y="473393"/>
                    <a:pt x="2069783" y="474345"/>
                    <a:pt x="2070735" y="474345"/>
                  </a:cubicBezTo>
                  <a:lnTo>
                    <a:pt x="2239328" y="474345"/>
                  </a:lnTo>
                  <a:cubicBezTo>
                    <a:pt x="2239328" y="474345"/>
                    <a:pt x="2240280" y="474345"/>
                    <a:pt x="2240280" y="473393"/>
                  </a:cubicBezTo>
                  <a:lnTo>
                    <a:pt x="2240280" y="416243"/>
                  </a:lnTo>
                  <a:cubicBezTo>
                    <a:pt x="2240280" y="416243"/>
                    <a:pt x="2240280" y="415290"/>
                    <a:pt x="2239328" y="415290"/>
                  </a:cubicBezTo>
                  <a:lnTo>
                    <a:pt x="2189798" y="415290"/>
                  </a:lnTo>
                  <a:lnTo>
                    <a:pt x="2189798" y="272415"/>
                  </a:lnTo>
                  <a:cubicBezTo>
                    <a:pt x="2205990" y="261938"/>
                    <a:pt x="2233613" y="253365"/>
                    <a:pt x="2277428" y="253365"/>
                  </a:cubicBezTo>
                  <a:lnTo>
                    <a:pt x="2288858" y="253365"/>
                  </a:lnTo>
                  <a:cubicBezTo>
                    <a:pt x="2288858" y="253365"/>
                    <a:pt x="2289810" y="253365"/>
                    <a:pt x="2289810" y="252413"/>
                  </a:cubicBezTo>
                  <a:lnTo>
                    <a:pt x="2289810" y="177165"/>
                  </a:lnTo>
                  <a:lnTo>
                    <a:pt x="2283143" y="177165"/>
                  </a:lnTo>
                  <a:cubicBezTo>
                    <a:pt x="2230755" y="177165"/>
                    <a:pt x="2202180" y="210503"/>
                    <a:pt x="2187893" y="236220"/>
                  </a:cubicBezTo>
                  <a:cubicBezTo>
                    <a:pt x="2187893" y="236220"/>
                    <a:pt x="2187893" y="237173"/>
                    <a:pt x="2187893" y="236220"/>
                  </a:cubicBezTo>
                  <a:lnTo>
                    <a:pt x="2187893" y="184785"/>
                  </a:lnTo>
                  <a:cubicBezTo>
                    <a:pt x="2187893" y="184785"/>
                    <a:pt x="2187893" y="183833"/>
                    <a:pt x="2186940" y="183833"/>
                  </a:cubicBezTo>
                  <a:lnTo>
                    <a:pt x="2071688" y="183833"/>
                  </a:lnTo>
                  <a:cubicBezTo>
                    <a:pt x="2071688" y="183833"/>
                    <a:pt x="2070735" y="183833"/>
                    <a:pt x="2070735" y="184785"/>
                  </a:cubicBezTo>
                  <a:lnTo>
                    <a:pt x="2070735" y="241935"/>
                  </a:lnTo>
                  <a:cubicBezTo>
                    <a:pt x="2070735" y="241935"/>
                    <a:pt x="2070735" y="242888"/>
                    <a:pt x="2071688" y="242888"/>
                  </a:cubicBezTo>
                  <a:lnTo>
                    <a:pt x="2113598" y="242888"/>
                  </a:lnTo>
                  <a:cubicBezTo>
                    <a:pt x="2113598" y="242888"/>
                    <a:pt x="2114550" y="242888"/>
                    <a:pt x="2114550" y="243840"/>
                  </a:cubicBezTo>
                  <a:lnTo>
                    <a:pt x="2114550" y="413385"/>
                  </a:lnTo>
                  <a:cubicBezTo>
                    <a:pt x="2114550" y="413385"/>
                    <a:pt x="2114550" y="414338"/>
                    <a:pt x="2113598" y="414338"/>
                  </a:cubicBezTo>
                  <a:lnTo>
                    <a:pt x="2071688" y="414338"/>
                  </a:lnTo>
                  <a:cubicBezTo>
                    <a:pt x="2071688" y="414338"/>
                    <a:pt x="2070735" y="414338"/>
                    <a:pt x="2070735" y="415290"/>
                  </a:cubicBezTo>
                  <a:lnTo>
                    <a:pt x="2069783" y="473393"/>
                  </a:lnTo>
                  <a:lnTo>
                    <a:pt x="2069783" y="473393"/>
                  </a:lnTo>
                  <a:close/>
                  <a:moveTo>
                    <a:pt x="1867853" y="231458"/>
                  </a:moveTo>
                  <a:cubicBezTo>
                    <a:pt x="1911668" y="231458"/>
                    <a:pt x="1925955" y="265748"/>
                    <a:pt x="1928813" y="300038"/>
                  </a:cubicBezTo>
                  <a:lnTo>
                    <a:pt x="1801178" y="300038"/>
                  </a:lnTo>
                  <a:cubicBezTo>
                    <a:pt x="1801178" y="300038"/>
                    <a:pt x="1800225" y="300038"/>
                    <a:pt x="1800225" y="299085"/>
                  </a:cubicBezTo>
                  <a:cubicBezTo>
                    <a:pt x="1804988" y="263843"/>
                    <a:pt x="1824038" y="231458"/>
                    <a:pt x="1867853" y="231458"/>
                  </a:cubicBezTo>
                  <a:moveTo>
                    <a:pt x="1876425" y="481965"/>
                  </a:moveTo>
                  <a:cubicBezTo>
                    <a:pt x="1923098" y="481965"/>
                    <a:pt x="1957388" y="468630"/>
                    <a:pt x="1980248" y="456248"/>
                  </a:cubicBezTo>
                  <a:cubicBezTo>
                    <a:pt x="1980248" y="456248"/>
                    <a:pt x="1981200" y="455295"/>
                    <a:pt x="1981200" y="454343"/>
                  </a:cubicBezTo>
                  <a:lnTo>
                    <a:pt x="1981200" y="398145"/>
                  </a:lnTo>
                  <a:cubicBezTo>
                    <a:pt x="1981200" y="398145"/>
                    <a:pt x="1981200" y="397193"/>
                    <a:pt x="1980248" y="397193"/>
                  </a:cubicBezTo>
                  <a:cubicBezTo>
                    <a:pt x="1958340" y="408623"/>
                    <a:pt x="1927860" y="423863"/>
                    <a:pt x="1887855" y="423863"/>
                  </a:cubicBezTo>
                  <a:cubicBezTo>
                    <a:pt x="1835468" y="423863"/>
                    <a:pt x="1807845" y="399098"/>
                    <a:pt x="1800225" y="353378"/>
                  </a:cubicBezTo>
                  <a:lnTo>
                    <a:pt x="1995488" y="353378"/>
                  </a:lnTo>
                  <a:cubicBezTo>
                    <a:pt x="1995488" y="353378"/>
                    <a:pt x="1996440" y="353378"/>
                    <a:pt x="1996440" y="352425"/>
                  </a:cubicBezTo>
                  <a:cubicBezTo>
                    <a:pt x="1998345" y="342900"/>
                    <a:pt x="1999298" y="331470"/>
                    <a:pt x="1999298" y="320993"/>
                  </a:cubicBezTo>
                  <a:cubicBezTo>
                    <a:pt x="1999298" y="240983"/>
                    <a:pt x="1957388" y="176213"/>
                    <a:pt x="1865948" y="176213"/>
                  </a:cubicBezTo>
                  <a:cubicBezTo>
                    <a:pt x="1773555" y="176213"/>
                    <a:pt x="1723073" y="240983"/>
                    <a:pt x="1723073" y="328613"/>
                  </a:cubicBezTo>
                  <a:cubicBezTo>
                    <a:pt x="1724025" y="417195"/>
                    <a:pt x="1774508" y="481965"/>
                    <a:pt x="1876425" y="481965"/>
                  </a:cubicBezTo>
                  <a:moveTo>
                    <a:pt x="1524000" y="231458"/>
                  </a:moveTo>
                  <a:cubicBezTo>
                    <a:pt x="1567815" y="231458"/>
                    <a:pt x="1582103" y="265748"/>
                    <a:pt x="1584960" y="300038"/>
                  </a:cubicBezTo>
                  <a:lnTo>
                    <a:pt x="1457325" y="300038"/>
                  </a:lnTo>
                  <a:cubicBezTo>
                    <a:pt x="1457325" y="300038"/>
                    <a:pt x="1456373" y="300038"/>
                    <a:pt x="1456373" y="299085"/>
                  </a:cubicBezTo>
                  <a:cubicBezTo>
                    <a:pt x="1462088" y="263843"/>
                    <a:pt x="1480185" y="231458"/>
                    <a:pt x="1524000" y="231458"/>
                  </a:cubicBezTo>
                  <a:moveTo>
                    <a:pt x="1532573" y="481965"/>
                  </a:moveTo>
                  <a:cubicBezTo>
                    <a:pt x="1579245" y="481965"/>
                    <a:pt x="1614488" y="468630"/>
                    <a:pt x="1637348" y="455295"/>
                  </a:cubicBezTo>
                  <a:lnTo>
                    <a:pt x="1637348" y="398145"/>
                  </a:lnTo>
                  <a:cubicBezTo>
                    <a:pt x="1637348" y="398145"/>
                    <a:pt x="1637348" y="397193"/>
                    <a:pt x="1636395" y="397193"/>
                  </a:cubicBezTo>
                  <a:cubicBezTo>
                    <a:pt x="1614488" y="408623"/>
                    <a:pt x="1584008" y="423863"/>
                    <a:pt x="1544003" y="423863"/>
                  </a:cubicBezTo>
                  <a:cubicBezTo>
                    <a:pt x="1491615" y="423863"/>
                    <a:pt x="1463993" y="399098"/>
                    <a:pt x="1456373" y="353378"/>
                  </a:cubicBezTo>
                  <a:lnTo>
                    <a:pt x="1651635" y="353378"/>
                  </a:lnTo>
                  <a:cubicBezTo>
                    <a:pt x="1651635" y="353378"/>
                    <a:pt x="1652588" y="353378"/>
                    <a:pt x="1652588" y="352425"/>
                  </a:cubicBezTo>
                  <a:cubicBezTo>
                    <a:pt x="1654493" y="342900"/>
                    <a:pt x="1655445" y="331470"/>
                    <a:pt x="1655445" y="320993"/>
                  </a:cubicBezTo>
                  <a:cubicBezTo>
                    <a:pt x="1655445" y="240983"/>
                    <a:pt x="1613535" y="176213"/>
                    <a:pt x="1522095" y="176213"/>
                  </a:cubicBezTo>
                  <a:cubicBezTo>
                    <a:pt x="1429703" y="176213"/>
                    <a:pt x="1379220" y="240983"/>
                    <a:pt x="1379220" y="328613"/>
                  </a:cubicBezTo>
                  <a:cubicBezTo>
                    <a:pt x="1380173" y="417195"/>
                    <a:pt x="1430655" y="481965"/>
                    <a:pt x="1532573" y="481965"/>
                  </a:cubicBezTo>
                  <a:moveTo>
                    <a:pt x="974408" y="473393"/>
                  </a:moveTo>
                  <a:cubicBezTo>
                    <a:pt x="974408" y="473393"/>
                    <a:pt x="974408" y="474345"/>
                    <a:pt x="975360" y="474345"/>
                  </a:cubicBezTo>
                  <a:lnTo>
                    <a:pt x="1131570" y="474345"/>
                  </a:lnTo>
                  <a:cubicBezTo>
                    <a:pt x="1131570" y="474345"/>
                    <a:pt x="1132523" y="474345"/>
                    <a:pt x="1132523" y="473393"/>
                  </a:cubicBezTo>
                  <a:lnTo>
                    <a:pt x="1132523" y="415290"/>
                  </a:lnTo>
                  <a:lnTo>
                    <a:pt x="1095375" y="415290"/>
                  </a:lnTo>
                  <a:cubicBezTo>
                    <a:pt x="1095375" y="415290"/>
                    <a:pt x="1094423" y="415290"/>
                    <a:pt x="1094423" y="414338"/>
                  </a:cubicBezTo>
                  <a:lnTo>
                    <a:pt x="1094423" y="271463"/>
                  </a:lnTo>
                  <a:cubicBezTo>
                    <a:pt x="1094423" y="271463"/>
                    <a:pt x="1094423" y="270510"/>
                    <a:pt x="1095375" y="269558"/>
                  </a:cubicBezTo>
                  <a:cubicBezTo>
                    <a:pt x="1117283" y="252413"/>
                    <a:pt x="1145858" y="236220"/>
                    <a:pt x="1175385" y="236220"/>
                  </a:cubicBezTo>
                  <a:cubicBezTo>
                    <a:pt x="1202055" y="236220"/>
                    <a:pt x="1210628" y="249555"/>
                    <a:pt x="1210628" y="274320"/>
                  </a:cubicBezTo>
                  <a:lnTo>
                    <a:pt x="1210628" y="415290"/>
                  </a:lnTo>
                  <a:lnTo>
                    <a:pt x="1174433" y="415290"/>
                  </a:lnTo>
                  <a:cubicBezTo>
                    <a:pt x="1174433" y="415290"/>
                    <a:pt x="1173480" y="415290"/>
                    <a:pt x="1173480" y="416243"/>
                  </a:cubicBezTo>
                  <a:lnTo>
                    <a:pt x="1173480" y="473393"/>
                  </a:lnTo>
                  <a:cubicBezTo>
                    <a:pt x="1173480" y="473393"/>
                    <a:pt x="1173480" y="474345"/>
                    <a:pt x="1174433" y="474345"/>
                  </a:cubicBezTo>
                  <a:lnTo>
                    <a:pt x="1330643" y="474345"/>
                  </a:lnTo>
                  <a:cubicBezTo>
                    <a:pt x="1330643" y="474345"/>
                    <a:pt x="1331595" y="474345"/>
                    <a:pt x="1331595" y="473393"/>
                  </a:cubicBezTo>
                  <a:lnTo>
                    <a:pt x="1331595" y="416243"/>
                  </a:lnTo>
                  <a:cubicBezTo>
                    <a:pt x="1331595" y="416243"/>
                    <a:pt x="1331595" y="415290"/>
                    <a:pt x="1330643" y="415290"/>
                  </a:cubicBezTo>
                  <a:lnTo>
                    <a:pt x="1288733" y="415290"/>
                  </a:lnTo>
                  <a:cubicBezTo>
                    <a:pt x="1288733" y="415290"/>
                    <a:pt x="1287780" y="415290"/>
                    <a:pt x="1287780" y="414338"/>
                  </a:cubicBezTo>
                  <a:lnTo>
                    <a:pt x="1287780" y="266700"/>
                  </a:lnTo>
                  <a:cubicBezTo>
                    <a:pt x="1287780" y="206693"/>
                    <a:pt x="1254443" y="176213"/>
                    <a:pt x="1201103" y="176213"/>
                  </a:cubicBezTo>
                  <a:cubicBezTo>
                    <a:pt x="1157288" y="176213"/>
                    <a:pt x="1122045" y="197168"/>
                    <a:pt x="1093470" y="220028"/>
                  </a:cubicBezTo>
                  <a:lnTo>
                    <a:pt x="1093470" y="184785"/>
                  </a:lnTo>
                  <a:cubicBezTo>
                    <a:pt x="1093470" y="184785"/>
                    <a:pt x="1093470" y="183833"/>
                    <a:pt x="1092518" y="183833"/>
                  </a:cubicBezTo>
                  <a:lnTo>
                    <a:pt x="976313" y="183833"/>
                  </a:lnTo>
                  <a:cubicBezTo>
                    <a:pt x="976313" y="183833"/>
                    <a:pt x="975360" y="183833"/>
                    <a:pt x="975360" y="184785"/>
                  </a:cubicBezTo>
                  <a:lnTo>
                    <a:pt x="975360" y="241935"/>
                  </a:lnTo>
                  <a:cubicBezTo>
                    <a:pt x="975360" y="241935"/>
                    <a:pt x="975360" y="242888"/>
                    <a:pt x="976313" y="242888"/>
                  </a:cubicBezTo>
                  <a:lnTo>
                    <a:pt x="1018223" y="242888"/>
                  </a:lnTo>
                  <a:cubicBezTo>
                    <a:pt x="1018223" y="242888"/>
                    <a:pt x="1019175" y="242888"/>
                    <a:pt x="1019175" y="243840"/>
                  </a:cubicBezTo>
                  <a:lnTo>
                    <a:pt x="1019175" y="413385"/>
                  </a:lnTo>
                  <a:cubicBezTo>
                    <a:pt x="1019175" y="413385"/>
                    <a:pt x="1019175" y="414338"/>
                    <a:pt x="1018223" y="414338"/>
                  </a:cubicBezTo>
                  <a:lnTo>
                    <a:pt x="976313" y="414338"/>
                  </a:lnTo>
                  <a:cubicBezTo>
                    <a:pt x="976313" y="414338"/>
                    <a:pt x="975360" y="414338"/>
                    <a:pt x="975360" y="415290"/>
                  </a:cubicBezTo>
                  <a:lnTo>
                    <a:pt x="974408" y="473393"/>
                  </a:lnTo>
                  <a:lnTo>
                    <a:pt x="974408" y="473393"/>
                  </a:lnTo>
                  <a:close/>
                  <a:moveTo>
                    <a:pt x="762000" y="424815"/>
                  </a:moveTo>
                  <a:cubicBezTo>
                    <a:pt x="710565" y="424815"/>
                    <a:pt x="687705" y="382905"/>
                    <a:pt x="687705" y="329565"/>
                  </a:cubicBezTo>
                  <a:cubicBezTo>
                    <a:pt x="687705" y="276225"/>
                    <a:pt x="710565" y="234315"/>
                    <a:pt x="762000" y="234315"/>
                  </a:cubicBezTo>
                  <a:cubicBezTo>
                    <a:pt x="813435" y="234315"/>
                    <a:pt x="836295" y="276225"/>
                    <a:pt x="836295" y="329565"/>
                  </a:cubicBezTo>
                  <a:cubicBezTo>
                    <a:pt x="836295" y="382905"/>
                    <a:pt x="813435" y="424815"/>
                    <a:pt x="762000" y="424815"/>
                  </a:cubicBezTo>
                  <a:moveTo>
                    <a:pt x="762000" y="481965"/>
                  </a:moveTo>
                  <a:cubicBezTo>
                    <a:pt x="860108" y="481965"/>
                    <a:pt x="915353" y="419100"/>
                    <a:pt x="915353" y="329565"/>
                  </a:cubicBezTo>
                  <a:cubicBezTo>
                    <a:pt x="915353" y="240030"/>
                    <a:pt x="860108" y="177165"/>
                    <a:pt x="762000" y="177165"/>
                  </a:cubicBezTo>
                  <a:cubicBezTo>
                    <a:pt x="663893" y="177165"/>
                    <a:pt x="608648" y="240030"/>
                    <a:pt x="608648" y="329565"/>
                  </a:cubicBezTo>
                  <a:cubicBezTo>
                    <a:pt x="608648" y="419100"/>
                    <a:pt x="663893" y="481965"/>
                    <a:pt x="762000" y="481965"/>
                  </a:cubicBezTo>
                  <a:moveTo>
                    <a:pt x="427672" y="90488"/>
                  </a:moveTo>
                  <a:cubicBezTo>
                    <a:pt x="427672" y="119063"/>
                    <a:pt x="451485" y="142875"/>
                    <a:pt x="480060" y="142875"/>
                  </a:cubicBezTo>
                  <a:cubicBezTo>
                    <a:pt x="508635" y="142875"/>
                    <a:pt x="532448" y="119063"/>
                    <a:pt x="532448" y="90488"/>
                  </a:cubicBezTo>
                  <a:cubicBezTo>
                    <a:pt x="532448" y="61913"/>
                    <a:pt x="508635" y="38100"/>
                    <a:pt x="480060" y="38100"/>
                  </a:cubicBezTo>
                  <a:cubicBezTo>
                    <a:pt x="451485" y="38100"/>
                    <a:pt x="427672" y="60960"/>
                    <a:pt x="427672" y="90488"/>
                  </a:cubicBezTo>
                  <a:moveTo>
                    <a:pt x="401955" y="473393"/>
                  </a:moveTo>
                  <a:cubicBezTo>
                    <a:pt x="401955" y="473393"/>
                    <a:pt x="401955" y="474345"/>
                    <a:pt x="402908" y="474345"/>
                  </a:cubicBezTo>
                  <a:lnTo>
                    <a:pt x="565785" y="474345"/>
                  </a:lnTo>
                  <a:cubicBezTo>
                    <a:pt x="565785" y="474345"/>
                    <a:pt x="566738" y="474345"/>
                    <a:pt x="566738" y="473393"/>
                  </a:cubicBezTo>
                  <a:lnTo>
                    <a:pt x="566738" y="416243"/>
                  </a:lnTo>
                  <a:cubicBezTo>
                    <a:pt x="566738" y="416243"/>
                    <a:pt x="566738" y="415290"/>
                    <a:pt x="565785" y="415290"/>
                  </a:cubicBezTo>
                  <a:lnTo>
                    <a:pt x="523875" y="415290"/>
                  </a:lnTo>
                  <a:cubicBezTo>
                    <a:pt x="523875" y="415290"/>
                    <a:pt x="522922" y="415290"/>
                    <a:pt x="522922" y="414338"/>
                  </a:cubicBezTo>
                  <a:lnTo>
                    <a:pt x="522922" y="185738"/>
                  </a:lnTo>
                  <a:cubicBezTo>
                    <a:pt x="522922" y="185738"/>
                    <a:pt x="522922" y="184785"/>
                    <a:pt x="521970" y="184785"/>
                  </a:cubicBezTo>
                  <a:lnTo>
                    <a:pt x="402908" y="184785"/>
                  </a:lnTo>
                  <a:cubicBezTo>
                    <a:pt x="402908" y="184785"/>
                    <a:pt x="401955" y="184785"/>
                    <a:pt x="401955" y="185738"/>
                  </a:cubicBezTo>
                  <a:lnTo>
                    <a:pt x="401955" y="242888"/>
                  </a:lnTo>
                  <a:cubicBezTo>
                    <a:pt x="401955" y="242888"/>
                    <a:pt x="401955" y="243840"/>
                    <a:pt x="402908" y="243840"/>
                  </a:cubicBezTo>
                  <a:lnTo>
                    <a:pt x="444818" y="243840"/>
                  </a:lnTo>
                  <a:cubicBezTo>
                    <a:pt x="444818" y="243840"/>
                    <a:pt x="445770" y="243840"/>
                    <a:pt x="445770" y="244793"/>
                  </a:cubicBezTo>
                  <a:lnTo>
                    <a:pt x="445770" y="414338"/>
                  </a:lnTo>
                  <a:cubicBezTo>
                    <a:pt x="445770" y="414338"/>
                    <a:pt x="445770" y="415290"/>
                    <a:pt x="444818" y="415290"/>
                  </a:cubicBezTo>
                  <a:lnTo>
                    <a:pt x="402908" y="415290"/>
                  </a:lnTo>
                  <a:cubicBezTo>
                    <a:pt x="402908" y="415290"/>
                    <a:pt x="401955" y="415290"/>
                    <a:pt x="401955" y="416243"/>
                  </a:cubicBezTo>
                  <a:lnTo>
                    <a:pt x="401955" y="473393"/>
                  </a:lnTo>
                  <a:lnTo>
                    <a:pt x="401955" y="473393"/>
                  </a:lnTo>
                  <a:close/>
                  <a:moveTo>
                    <a:pt x="181928" y="234315"/>
                  </a:moveTo>
                  <a:cubicBezTo>
                    <a:pt x="234315" y="234315"/>
                    <a:pt x="255270" y="278130"/>
                    <a:pt x="255270" y="329565"/>
                  </a:cubicBezTo>
                  <a:cubicBezTo>
                    <a:pt x="255270" y="386715"/>
                    <a:pt x="229553" y="423863"/>
                    <a:pt x="177165" y="423863"/>
                  </a:cubicBezTo>
                  <a:cubicBezTo>
                    <a:pt x="153353" y="423863"/>
                    <a:pt x="135255" y="417195"/>
                    <a:pt x="120968" y="405765"/>
                  </a:cubicBezTo>
                  <a:lnTo>
                    <a:pt x="120968" y="260033"/>
                  </a:lnTo>
                  <a:cubicBezTo>
                    <a:pt x="120968" y="260033"/>
                    <a:pt x="120968" y="259080"/>
                    <a:pt x="121920" y="258128"/>
                  </a:cubicBezTo>
                  <a:cubicBezTo>
                    <a:pt x="136208" y="245745"/>
                    <a:pt x="156210" y="234315"/>
                    <a:pt x="181928" y="234315"/>
                  </a:cubicBezTo>
                  <a:moveTo>
                    <a:pt x="0" y="606743"/>
                  </a:moveTo>
                  <a:cubicBezTo>
                    <a:pt x="0" y="606743"/>
                    <a:pt x="0" y="607695"/>
                    <a:pt x="953" y="607695"/>
                  </a:cubicBezTo>
                  <a:lnTo>
                    <a:pt x="172403" y="607695"/>
                  </a:lnTo>
                  <a:cubicBezTo>
                    <a:pt x="172403" y="607695"/>
                    <a:pt x="173355" y="607695"/>
                    <a:pt x="173355" y="606743"/>
                  </a:cubicBezTo>
                  <a:lnTo>
                    <a:pt x="173355" y="549593"/>
                  </a:lnTo>
                  <a:cubicBezTo>
                    <a:pt x="173355" y="549593"/>
                    <a:pt x="173355" y="548640"/>
                    <a:pt x="172403" y="548640"/>
                  </a:cubicBezTo>
                  <a:lnTo>
                    <a:pt x="120015" y="548640"/>
                  </a:lnTo>
                  <a:lnTo>
                    <a:pt x="120015" y="459105"/>
                  </a:lnTo>
                  <a:cubicBezTo>
                    <a:pt x="140018" y="473393"/>
                    <a:pt x="164783" y="481965"/>
                    <a:pt x="196215" y="481965"/>
                  </a:cubicBezTo>
                  <a:cubicBezTo>
                    <a:pt x="279083" y="481965"/>
                    <a:pt x="332422" y="421005"/>
                    <a:pt x="332422" y="327660"/>
                  </a:cubicBezTo>
                  <a:cubicBezTo>
                    <a:pt x="332422" y="237173"/>
                    <a:pt x="281940" y="177165"/>
                    <a:pt x="203835" y="177165"/>
                  </a:cubicBezTo>
                  <a:cubicBezTo>
                    <a:pt x="161925" y="177165"/>
                    <a:pt x="134303" y="194310"/>
                    <a:pt x="114300" y="216218"/>
                  </a:cubicBezTo>
                  <a:lnTo>
                    <a:pt x="114300" y="185738"/>
                  </a:lnTo>
                  <a:cubicBezTo>
                    <a:pt x="114300" y="185738"/>
                    <a:pt x="114300" y="184785"/>
                    <a:pt x="113348" y="184785"/>
                  </a:cubicBezTo>
                  <a:lnTo>
                    <a:pt x="953" y="184785"/>
                  </a:lnTo>
                  <a:cubicBezTo>
                    <a:pt x="953" y="184785"/>
                    <a:pt x="0" y="184785"/>
                    <a:pt x="0" y="185738"/>
                  </a:cubicBezTo>
                  <a:lnTo>
                    <a:pt x="0" y="242888"/>
                  </a:lnTo>
                  <a:cubicBezTo>
                    <a:pt x="0" y="242888"/>
                    <a:pt x="0" y="243840"/>
                    <a:pt x="953" y="243840"/>
                  </a:cubicBezTo>
                  <a:lnTo>
                    <a:pt x="42863" y="243840"/>
                  </a:lnTo>
                  <a:cubicBezTo>
                    <a:pt x="42863" y="243840"/>
                    <a:pt x="43815" y="243840"/>
                    <a:pt x="43815" y="244793"/>
                  </a:cubicBezTo>
                  <a:lnTo>
                    <a:pt x="43815" y="547688"/>
                  </a:lnTo>
                  <a:cubicBezTo>
                    <a:pt x="43815" y="547688"/>
                    <a:pt x="43815" y="548640"/>
                    <a:pt x="42863" y="548640"/>
                  </a:cubicBezTo>
                  <a:lnTo>
                    <a:pt x="953" y="548640"/>
                  </a:lnTo>
                  <a:cubicBezTo>
                    <a:pt x="953" y="548640"/>
                    <a:pt x="0" y="548640"/>
                    <a:pt x="0" y="549593"/>
                  </a:cubicBezTo>
                  <a:lnTo>
                    <a:pt x="0" y="606743"/>
                  </a:lnTo>
                  <a:lnTo>
                    <a:pt x="0" y="6067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450A84C-C378-41AE-9F66-5E919C775831}"/>
                </a:ext>
              </a:extLst>
            </p:cNvPr>
            <p:cNvSpPr/>
            <p:nvPr/>
          </p:nvSpPr>
          <p:spPr>
            <a:xfrm>
              <a:off x="6941901" y="-776051"/>
              <a:ext cx="356234" cy="298132"/>
            </a:xfrm>
            <a:custGeom>
              <a:avLst/>
              <a:gdLst>
                <a:gd name="connsiteX0" fmla="*/ 0 w 356234"/>
                <a:gd name="connsiteY0" fmla="*/ 297180 h 298132"/>
                <a:gd name="connsiteX1" fmla="*/ 953 w 356234"/>
                <a:gd name="connsiteY1" fmla="*/ 298133 h 298132"/>
                <a:gd name="connsiteX2" fmla="*/ 157163 w 356234"/>
                <a:gd name="connsiteY2" fmla="*/ 298133 h 298132"/>
                <a:gd name="connsiteX3" fmla="*/ 158115 w 356234"/>
                <a:gd name="connsiteY3" fmla="*/ 297180 h 298132"/>
                <a:gd name="connsiteX4" fmla="*/ 158115 w 356234"/>
                <a:gd name="connsiteY4" fmla="*/ 239078 h 298132"/>
                <a:gd name="connsiteX5" fmla="*/ 120968 w 356234"/>
                <a:gd name="connsiteY5" fmla="*/ 239078 h 298132"/>
                <a:gd name="connsiteX6" fmla="*/ 120015 w 356234"/>
                <a:gd name="connsiteY6" fmla="*/ 238125 h 298132"/>
                <a:gd name="connsiteX7" fmla="*/ 120015 w 356234"/>
                <a:gd name="connsiteY7" fmla="*/ 95250 h 298132"/>
                <a:gd name="connsiteX8" fmla="*/ 120968 w 356234"/>
                <a:gd name="connsiteY8" fmla="*/ 93345 h 298132"/>
                <a:gd name="connsiteX9" fmla="*/ 200978 w 356234"/>
                <a:gd name="connsiteY9" fmla="*/ 60008 h 298132"/>
                <a:gd name="connsiteX10" fmla="*/ 236220 w 356234"/>
                <a:gd name="connsiteY10" fmla="*/ 98108 h 298132"/>
                <a:gd name="connsiteX11" fmla="*/ 236220 w 356234"/>
                <a:gd name="connsiteY11" fmla="*/ 239078 h 298132"/>
                <a:gd name="connsiteX12" fmla="*/ 200025 w 356234"/>
                <a:gd name="connsiteY12" fmla="*/ 239078 h 298132"/>
                <a:gd name="connsiteX13" fmla="*/ 199072 w 356234"/>
                <a:gd name="connsiteY13" fmla="*/ 240030 h 298132"/>
                <a:gd name="connsiteX14" fmla="*/ 199072 w 356234"/>
                <a:gd name="connsiteY14" fmla="*/ 297180 h 298132"/>
                <a:gd name="connsiteX15" fmla="*/ 200025 w 356234"/>
                <a:gd name="connsiteY15" fmla="*/ 298133 h 298132"/>
                <a:gd name="connsiteX16" fmla="*/ 355282 w 356234"/>
                <a:gd name="connsiteY16" fmla="*/ 298133 h 298132"/>
                <a:gd name="connsiteX17" fmla="*/ 356235 w 356234"/>
                <a:gd name="connsiteY17" fmla="*/ 297180 h 298132"/>
                <a:gd name="connsiteX18" fmla="*/ 356235 w 356234"/>
                <a:gd name="connsiteY18" fmla="*/ 240030 h 298132"/>
                <a:gd name="connsiteX19" fmla="*/ 355282 w 356234"/>
                <a:gd name="connsiteY19" fmla="*/ 239078 h 298132"/>
                <a:gd name="connsiteX20" fmla="*/ 314325 w 356234"/>
                <a:gd name="connsiteY20" fmla="*/ 239078 h 298132"/>
                <a:gd name="connsiteX21" fmla="*/ 313372 w 356234"/>
                <a:gd name="connsiteY21" fmla="*/ 238125 h 298132"/>
                <a:gd name="connsiteX22" fmla="*/ 313372 w 356234"/>
                <a:gd name="connsiteY22" fmla="*/ 90488 h 298132"/>
                <a:gd name="connsiteX23" fmla="*/ 226695 w 356234"/>
                <a:gd name="connsiteY23" fmla="*/ 0 h 298132"/>
                <a:gd name="connsiteX24" fmla="*/ 119063 w 356234"/>
                <a:gd name="connsiteY24" fmla="*/ 43815 h 298132"/>
                <a:gd name="connsiteX25" fmla="*/ 119063 w 356234"/>
                <a:gd name="connsiteY25" fmla="*/ 8573 h 298132"/>
                <a:gd name="connsiteX26" fmla="*/ 118110 w 356234"/>
                <a:gd name="connsiteY26" fmla="*/ 7620 h 298132"/>
                <a:gd name="connsiteX27" fmla="*/ 1905 w 356234"/>
                <a:gd name="connsiteY27" fmla="*/ 7620 h 298132"/>
                <a:gd name="connsiteX28" fmla="*/ 953 w 356234"/>
                <a:gd name="connsiteY28" fmla="*/ 8573 h 298132"/>
                <a:gd name="connsiteX29" fmla="*/ 953 w 356234"/>
                <a:gd name="connsiteY29" fmla="*/ 65723 h 298132"/>
                <a:gd name="connsiteX30" fmla="*/ 1905 w 356234"/>
                <a:gd name="connsiteY30" fmla="*/ 66675 h 298132"/>
                <a:gd name="connsiteX31" fmla="*/ 43815 w 356234"/>
                <a:gd name="connsiteY31" fmla="*/ 66675 h 298132"/>
                <a:gd name="connsiteX32" fmla="*/ 44768 w 356234"/>
                <a:gd name="connsiteY32" fmla="*/ 67628 h 298132"/>
                <a:gd name="connsiteX33" fmla="*/ 44768 w 356234"/>
                <a:gd name="connsiteY33" fmla="*/ 237173 h 298132"/>
                <a:gd name="connsiteX34" fmla="*/ 43815 w 356234"/>
                <a:gd name="connsiteY34" fmla="*/ 238125 h 298132"/>
                <a:gd name="connsiteX35" fmla="*/ 1905 w 356234"/>
                <a:gd name="connsiteY35" fmla="*/ 238125 h 298132"/>
                <a:gd name="connsiteX36" fmla="*/ 953 w 356234"/>
                <a:gd name="connsiteY36" fmla="*/ 239078 h 298132"/>
                <a:gd name="connsiteX37" fmla="*/ 0 w 356234"/>
                <a:gd name="connsiteY37" fmla="*/ 297180 h 298132"/>
                <a:gd name="connsiteX38" fmla="*/ 0 w 356234"/>
                <a:gd name="connsiteY38" fmla="*/ 297180 h 29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6234" h="298132">
                  <a:moveTo>
                    <a:pt x="0" y="297180"/>
                  </a:moveTo>
                  <a:cubicBezTo>
                    <a:pt x="0" y="297180"/>
                    <a:pt x="0" y="298133"/>
                    <a:pt x="953" y="298133"/>
                  </a:cubicBezTo>
                  <a:lnTo>
                    <a:pt x="157163" y="298133"/>
                  </a:lnTo>
                  <a:cubicBezTo>
                    <a:pt x="157163" y="298133"/>
                    <a:pt x="158115" y="298133"/>
                    <a:pt x="158115" y="297180"/>
                  </a:cubicBezTo>
                  <a:lnTo>
                    <a:pt x="158115" y="239078"/>
                  </a:lnTo>
                  <a:lnTo>
                    <a:pt x="120968" y="239078"/>
                  </a:lnTo>
                  <a:cubicBezTo>
                    <a:pt x="120968" y="239078"/>
                    <a:pt x="120015" y="239078"/>
                    <a:pt x="120015" y="238125"/>
                  </a:cubicBezTo>
                  <a:lnTo>
                    <a:pt x="120015" y="95250"/>
                  </a:lnTo>
                  <a:cubicBezTo>
                    <a:pt x="120015" y="95250"/>
                    <a:pt x="120015" y="94298"/>
                    <a:pt x="120968" y="93345"/>
                  </a:cubicBezTo>
                  <a:cubicBezTo>
                    <a:pt x="142875" y="76200"/>
                    <a:pt x="171450" y="60008"/>
                    <a:pt x="200978" y="60008"/>
                  </a:cubicBezTo>
                  <a:cubicBezTo>
                    <a:pt x="227647" y="60008"/>
                    <a:pt x="236220" y="73343"/>
                    <a:pt x="236220" y="98108"/>
                  </a:cubicBezTo>
                  <a:lnTo>
                    <a:pt x="236220" y="239078"/>
                  </a:lnTo>
                  <a:lnTo>
                    <a:pt x="200025" y="239078"/>
                  </a:lnTo>
                  <a:cubicBezTo>
                    <a:pt x="200025" y="239078"/>
                    <a:pt x="199072" y="239078"/>
                    <a:pt x="199072" y="240030"/>
                  </a:cubicBezTo>
                  <a:lnTo>
                    <a:pt x="199072" y="297180"/>
                  </a:lnTo>
                  <a:cubicBezTo>
                    <a:pt x="199072" y="297180"/>
                    <a:pt x="199072" y="298133"/>
                    <a:pt x="200025" y="298133"/>
                  </a:cubicBezTo>
                  <a:lnTo>
                    <a:pt x="355282" y="298133"/>
                  </a:lnTo>
                  <a:cubicBezTo>
                    <a:pt x="355282" y="298133"/>
                    <a:pt x="356235" y="298133"/>
                    <a:pt x="356235" y="297180"/>
                  </a:cubicBezTo>
                  <a:lnTo>
                    <a:pt x="356235" y="240030"/>
                  </a:lnTo>
                  <a:cubicBezTo>
                    <a:pt x="356235" y="240030"/>
                    <a:pt x="356235" y="239078"/>
                    <a:pt x="355282" y="239078"/>
                  </a:cubicBezTo>
                  <a:lnTo>
                    <a:pt x="314325" y="239078"/>
                  </a:lnTo>
                  <a:cubicBezTo>
                    <a:pt x="314325" y="239078"/>
                    <a:pt x="313372" y="239078"/>
                    <a:pt x="313372" y="238125"/>
                  </a:cubicBezTo>
                  <a:lnTo>
                    <a:pt x="313372" y="90488"/>
                  </a:lnTo>
                  <a:cubicBezTo>
                    <a:pt x="313372" y="30480"/>
                    <a:pt x="280035" y="0"/>
                    <a:pt x="226695" y="0"/>
                  </a:cubicBezTo>
                  <a:cubicBezTo>
                    <a:pt x="182880" y="0"/>
                    <a:pt x="147638" y="20955"/>
                    <a:pt x="119063" y="43815"/>
                  </a:cubicBezTo>
                  <a:lnTo>
                    <a:pt x="119063" y="8573"/>
                  </a:lnTo>
                  <a:cubicBezTo>
                    <a:pt x="119063" y="8573"/>
                    <a:pt x="119063" y="7620"/>
                    <a:pt x="118110" y="7620"/>
                  </a:cubicBezTo>
                  <a:lnTo>
                    <a:pt x="1905" y="7620"/>
                  </a:lnTo>
                  <a:cubicBezTo>
                    <a:pt x="1905" y="7620"/>
                    <a:pt x="953" y="7620"/>
                    <a:pt x="953" y="8573"/>
                  </a:cubicBezTo>
                  <a:lnTo>
                    <a:pt x="953" y="65723"/>
                  </a:lnTo>
                  <a:cubicBezTo>
                    <a:pt x="953" y="65723"/>
                    <a:pt x="953" y="66675"/>
                    <a:pt x="1905" y="66675"/>
                  </a:cubicBezTo>
                  <a:lnTo>
                    <a:pt x="43815" y="66675"/>
                  </a:lnTo>
                  <a:cubicBezTo>
                    <a:pt x="43815" y="66675"/>
                    <a:pt x="44768" y="66675"/>
                    <a:pt x="44768" y="67628"/>
                  </a:cubicBezTo>
                  <a:lnTo>
                    <a:pt x="44768" y="237173"/>
                  </a:lnTo>
                  <a:cubicBezTo>
                    <a:pt x="44768" y="237173"/>
                    <a:pt x="44768" y="238125"/>
                    <a:pt x="43815" y="238125"/>
                  </a:cubicBezTo>
                  <a:lnTo>
                    <a:pt x="1905" y="238125"/>
                  </a:lnTo>
                  <a:cubicBezTo>
                    <a:pt x="1905" y="238125"/>
                    <a:pt x="953" y="238125"/>
                    <a:pt x="953" y="239078"/>
                  </a:cubicBezTo>
                  <a:lnTo>
                    <a:pt x="0" y="297180"/>
                  </a:lnTo>
                  <a:lnTo>
                    <a:pt x="0" y="2971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DBB2C9D3-DDCD-42EF-B577-89D1008EBBE5}"/>
                </a:ext>
              </a:extLst>
            </p:cNvPr>
            <p:cNvSpPr/>
            <p:nvPr/>
          </p:nvSpPr>
          <p:spPr>
            <a:xfrm>
              <a:off x="4066303" y="-2427686"/>
              <a:ext cx="6333172" cy="1284922"/>
            </a:xfrm>
            <a:custGeom>
              <a:avLst/>
              <a:gdLst>
                <a:gd name="connsiteX0" fmla="*/ 5775008 w 6333172"/>
                <a:gd name="connsiteY0" fmla="*/ 1261110 h 1284922"/>
                <a:gd name="connsiteX1" fmla="*/ 5778818 w 6333172"/>
                <a:gd name="connsiteY1" fmla="*/ 1264920 h 1284922"/>
                <a:gd name="connsiteX2" fmla="*/ 6204585 w 6333172"/>
                <a:gd name="connsiteY2" fmla="*/ 1264920 h 1284922"/>
                <a:gd name="connsiteX3" fmla="*/ 6208395 w 6333172"/>
                <a:gd name="connsiteY3" fmla="*/ 1261110 h 1284922"/>
                <a:gd name="connsiteX4" fmla="*/ 6208395 w 6333172"/>
                <a:gd name="connsiteY4" fmla="*/ 1113473 h 1284922"/>
                <a:gd name="connsiteX5" fmla="*/ 6204585 w 6333172"/>
                <a:gd name="connsiteY5" fmla="*/ 1109663 h 1284922"/>
                <a:gd name="connsiteX6" fmla="*/ 6080760 w 6333172"/>
                <a:gd name="connsiteY6" fmla="*/ 1109663 h 1284922"/>
                <a:gd name="connsiteX7" fmla="*/ 6080760 w 6333172"/>
                <a:gd name="connsiteY7" fmla="*/ 732473 h 1284922"/>
                <a:gd name="connsiteX8" fmla="*/ 6302693 w 6333172"/>
                <a:gd name="connsiteY8" fmla="*/ 682943 h 1284922"/>
                <a:gd name="connsiteX9" fmla="*/ 6329363 w 6333172"/>
                <a:gd name="connsiteY9" fmla="*/ 682943 h 1284922"/>
                <a:gd name="connsiteX10" fmla="*/ 6333173 w 6333172"/>
                <a:gd name="connsiteY10" fmla="*/ 679133 h 1284922"/>
                <a:gd name="connsiteX11" fmla="*/ 6333173 w 6333172"/>
                <a:gd name="connsiteY11" fmla="*/ 481013 h 1284922"/>
                <a:gd name="connsiteX12" fmla="*/ 6317933 w 6333172"/>
                <a:gd name="connsiteY12" fmla="*/ 481013 h 1284922"/>
                <a:gd name="connsiteX13" fmla="*/ 6075045 w 6333172"/>
                <a:gd name="connsiteY13" fmla="*/ 636270 h 1284922"/>
                <a:gd name="connsiteX14" fmla="*/ 6073140 w 6333172"/>
                <a:gd name="connsiteY14" fmla="*/ 636270 h 1284922"/>
                <a:gd name="connsiteX15" fmla="*/ 6073140 w 6333172"/>
                <a:gd name="connsiteY15" fmla="*/ 504825 h 1284922"/>
                <a:gd name="connsiteX16" fmla="*/ 6069330 w 6333172"/>
                <a:gd name="connsiteY16" fmla="*/ 501015 h 1284922"/>
                <a:gd name="connsiteX17" fmla="*/ 5778818 w 6333172"/>
                <a:gd name="connsiteY17" fmla="*/ 501015 h 1284922"/>
                <a:gd name="connsiteX18" fmla="*/ 5775008 w 6333172"/>
                <a:gd name="connsiteY18" fmla="*/ 504825 h 1284922"/>
                <a:gd name="connsiteX19" fmla="*/ 5775008 w 6333172"/>
                <a:gd name="connsiteY19" fmla="*/ 652463 h 1284922"/>
                <a:gd name="connsiteX20" fmla="*/ 5778818 w 6333172"/>
                <a:gd name="connsiteY20" fmla="*/ 656273 h 1284922"/>
                <a:gd name="connsiteX21" fmla="*/ 5883593 w 6333172"/>
                <a:gd name="connsiteY21" fmla="*/ 656273 h 1284922"/>
                <a:gd name="connsiteX22" fmla="*/ 5887403 w 6333172"/>
                <a:gd name="connsiteY22" fmla="*/ 660083 h 1284922"/>
                <a:gd name="connsiteX23" fmla="*/ 5887403 w 6333172"/>
                <a:gd name="connsiteY23" fmla="*/ 1105853 h 1284922"/>
                <a:gd name="connsiteX24" fmla="*/ 5883593 w 6333172"/>
                <a:gd name="connsiteY24" fmla="*/ 1109663 h 1284922"/>
                <a:gd name="connsiteX25" fmla="*/ 5778818 w 6333172"/>
                <a:gd name="connsiteY25" fmla="*/ 1109663 h 1284922"/>
                <a:gd name="connsiteX26" fmla="*/ 5775008 w 6333172"/>
                <a:gd name="connsiteY26" fmla="*/ 1113473 h 1284922"/>
                <a:gd name="connsiteX27" fmla="*/ 5775008 w 6333172"/>
                <a:gd name="connsiteY27" fmla="*/ 1261110 h 1284922"/>
                <a:gd name="connsiteX28" fmla="*/ 5083493 w 6333172"/>
                <a:gd name="connsiteY28" fmla="*/ 1284923 h 1284922"/>
                <a:gd name="connsiteX29" fmla="*/ 5354003 w 6333172"/>
                <a:gd name="connsiteY29" fmla="*/ 1174433 h 1284922"/>
                <a:gd name="connsiteX30" fmla="*/ 5356860 w 6333172"/>
                <a:gd name="connsiteY30" fmla="*/ 1175385 h 1284922"/>
                <a:gd name="connsiteX31" fmla="*/ 5356860 w 6333172"/>
                <a:gd name="connsiteY31" fmla="*/ 1261110 h 1284922"/>
                <a:gd name="connsiteX32" fmla="*/ 5360670 w 6333172"/>
                <a:gd name="connsiteY32" fmla="*/ 1264920 h 1284922"/>
                <a:gd name="connsiteX33" fmla="*/ 5653088 w 6333172"/>
                <a:gd name="connsiteY33" fmla="*/ 1264920 h 1284922"/>
                <a:gd name="connsiteX34" fmla="*/ 5656898 w 6333172"/>
                <a:gd name="connsiteY34" fmla="*/ 1261110 h 1284922"/>
                <a:gd name="connsiteX35" fmla="*/ 5656898 w 6333172"/>
                <a:gd name="connsiteY35" fmla="*/ 1113473 h 1284922"/>
                <a:gd name="connsiteX36" fmla="*/ 5653088 w 6333172"/>
                <a:gd name="connsiteY36" fmla="*/ 1109663 h 1284922"/>
                <a:gd name="connsiteX37" fmla="*/ 5548313 w 6333172"/>
                <a:gd name="connsiteY37" fmla="*/ 1109663 h 1284922"/>
                <a:gd name="connsiteX38" fmla="*/ 5544503 w 6333172"/>
                <a:gd name="connsiteY38" fmla="*/ 1105853 h 1284922"/>
                <a:gd name="connsiteX39" fmla="*/ 5544503 w 6333172"/>
                <a:gd name="connsiteY39" fmla="*/ 504825 h 1284922"/>
                <a:gd name="connsiteX40" fmla="*/ 5540693 w 6333172"/>
                <a:gd name="connsiteY40" fmla="*/ 501015 h 1284922"/>
                <a:gd name="connsiteX41" fmla="*/ 5227320 w 6333172"/>
                <a:gd name="connsiteY41" fmla="*/ 501015 h 1284922"/>
                <a:gd name="connsiteX42" fmla="*/ 5223510 w 6333172"/>
                <a:gd name="connsiteY42" fmla="*/ 504825 h 1284922"/>
                <a:gd name="connsiteX43" fmla="*/ 5223510 w 6333172"/>
                <a:gd name="connsiteY43" fmla="*/ 652463 h 1284922"/>
                <a:gd name="connsiteX44" fmla="*/ 5227320 w 6333172"/>
                <a:gd name="connsiteY44" fmla="*/ 656273 h 1284922"/>
                <a:gd name="connsiteX45" fmla="*/ 5347335 w 6333172"/>
                <a:gd name="connsiteY45" fmla="*/ 656273 h 1284922"/>
                <a:gd name="connsiteX46" fmla="*/ 5351145 w 6333172"/>
                <a:gd name="connsiteY46" fmla="*/ 660083 h 1284922"/>
                <a:gd name="connsiteX47" fmla="*/ 5351145 w 6333172"/>
                <a:gd name="connsiteY47" fmla="*/ 1036320 h 1284922"/>
                <a:gd name="connsiteX48" fmla="*/ 5348288 w 6333172"/>
                <a:gd name="connsiteY48" fmla="*/ 1042988 h 1284922"/>
                <a:gd name="connsiteX49" fmla="*/ 5146358 w 6333172"/>
                <a:gd name="connsiteY49" fmla="*/ 1126808 h 1284922"/>
                <a:gd name="connsiteX50" fmla="*/ 5055870 w 6333172"/>
                <a:gd name="connsiteY50" fmla="*/ 1027748 h 1284922"/>
                <a:gd name="connsiteX51" fmla="*/ 5055870 w 6333172"/>
                <a:gd name="connsiteY51" fmla="*/ 504825 h 1284922"/>
                <a:gd name="connsiteX52" fmla="*/ 5052060 w 6333172"/>
                <a:gd name="connsiteY52" fmla="*/ 501015 h 1284922"/>
                <a:gd name="connsiteX53" fmla="*/ 4752023 w 6333172"/>
                <a:gd name="connsiteY53" fmla="*/ 501015 h 1284922"/>
                <a:gd name="connsiteX54" fmla="*/ 4748213 w 6333172"/>
                <a:gd name="connsiteY54" fmla="*/ 504825 h 1284922"/>
                <a:gd name="connsiteX55" fmla="*/ 4748213 w 6333172"/>
                <a:gd name="connsiteY55" fmla="*/ 652463 h 1284922"/>
                <a:gd name="connsiteX56" fmla="*/ 4752023 w 6333172"/>
                <a:gd name="connsiteY56" fmla="*/ 656273 h 1284922"/>
                <a:gd name="connsiteX57" fmla="*/ 4858703 w 6333172"/>
                <a:gd name="connsiteY57" fmla="*/ 656273 h 1284922"/>
                <a:gd name="connsiteX58" fmla="*/ 4862513 w 6333172"/>
                <a:gd name="connsiteY58" fmla="*/ 660083 h 1284922"/>
                <a:gd name="connsiteX59" fmla="*/ 4862513 w 6333172"/>
                <a:gd name="connsiteY59" fmla="*/ 1047750 h 1284922"/>
                <a:gd name="connsiteX60" fmla="*/ 5083493 w 6333172"/>
                <a:gd name="connsiteY60" fmla="*/ 1284923 h 1284922"/>
                <a:gd name="connsiteX61" fmla="*/ 4266248 w 6333172"/>
                <a:gd name="connsiteY61" fmla="*/ 1143953 h 1284922"/>
                <a:gd name="connsiteX62" fmla="*/ 4160520 w 6333172"/>
                <a:gd name="connsiteY62" fmla="*/ 1042988 h 1284922"/>
                <a:gd name="connsiteX63" fmla="*/ 4319588 w 6333172"/>
                <a:gd name="connsiteY63" fmla="*/ 938213 h 1284922"/>
                <a:gd name="connsiteX64" fmla="*/ 4428173 w 6333172"/>
                <a:gd name="connsiteY64" fmla="*/ 938213 h 1284922"/>
                <a:gd name="connsiteX65" fmla="*/ 4431983 w 6333172"/>
                <a:gd name="connsiteY65" fmla="*/ 942023 h 1284922"/>
                <a:gd name="connsiteX66" fmla="*/ 4431983 w 6333172"/>
                <a:gd name="connsiteY66" fmla="*/ 1056323 h 1284922"/>
                <a:gd name="connsiteX67" fmla="*/ 4429125 w 6333172"/>
                <a:gd name="connsiteY67" fmla="*/ 1063943 h 1284922"/>
                <a:gd name="connsiteX68" fmla="*/ 4266248 w 6333172"/>
                <a:gd name="connsiteY68" fmla="*/ 1143953 h 1284922"/>
                <a:gd name="connsiteX69" fmla="*/ 4208145 w 6333172"/>
                <a:gd name="connsiteY69" fmla="*/ 1284923 h 1284922"/>
                <a:gd name="connsiteX70" fmla="*/ 4439603 w 6333172"/>
                <a:gd name="connsiteY70" fmla="*/ 1182053 h 1284922"/>
                <a:gd name="connsiteX71" fmla="*/ 4442460 w 6333172"/>
                <a:gd name="connsiteY71" fmla="*/ 1183005 h 1284922"/>
                <a:gd name="connsiteX72" fmla="*/ 4442460 w 6333172"/>
                <a:gd name="connsiteY72" fmla="*/ 1261110 h 1284922"/>
                <a:gd name="connsiteX73" fmla="*/ 4446270 w 6333172"/>
                <a:gd name="connsiteY73" fmla="*/ 1264920 h 1284922"/>
                <a:gd name="connsiteX74" fmla="*/ 4730115 w 6333172"/>
                <a:gd name="connsiteY74" fmla="*/ 1264920 h 1284922"/>
                <a:gd name="connsiteX75" fmla="*/ 4733925 w 6333172"/>
                <a:gd name="connsiteY75" fmla="*/ 1261110 h 1284922"/>
                <a:gd name="connsiteX76" fmla="*/ 4733925 w 6333172"/>
                <a:gd name="connsiteY76" fmla="*/ 1114425 h 1284922"/>
                <a:gd name="connsiteX77" fmla="*/ 4730115 w 6333172"/>
                <a:gd name="connsiteY77" fmla="*/ 1110615 h 1284922"/>
                <a:gd name="connsiteX78" fmla="*/ 4629150 w 6333172"/>
                <a:gd name="connsiteY78" fmla="*/ 1110615 h 1284922"/>
                <a:gd name="connsiteX79" fmla="*/ 4625340 w 6333172"/>
                <a:gd name="connsiteY79" fmla="*/ 1106805 h 1284922"/>
                <a:gd name="connsiteX80" fmla="*/ 4625340 w 6333172"/>
                <a:gd name="connsiteY80" fmla="*/ 763905 h 1284922"/>
                <a:gd name="connsiteX81" fmla="*/ 4313873 w 6333172"/>
                <a:gd name="connsiteY81" fmla="*/ 481965 h 1284922"/>
                <a:gd name="connsiteX82" fmla="*/ 4030028 w 6333172"/>
                <a:gd name="connsiteY82" fmla="*/ 523875 h 1284922"/>
                <a:gd name="connsiteX83" fmla="*/ 4029075 w 6333172"/>
                <a:gd name="connsiteY83" fmla="*/ 525780 h 1284922"/>
                <a:gd name="connsiteX84" fmla="*/ 4029075 w 6333172"/>
                <a:gd name="connsiteY84" fmla="*/ 668655 h 1284922"/>
                <a:gd name="connsiteX85" fmla="*/ 4032885 w 6333172"/>
                <a:gd name="connsiteY85" fmla="*/ 671513 h 1284922"/>
                <a:gd name="connsiteX86" fmla="*/ 4272915 w 6333172"/>
                <a:gd name="connsiteY86" fmla="*/ 633413 h 1284922"/>
                <a:gd name="connsiteX87" fmla="*/ 4431983 w 6333172"/>
                <a:gd name="connsiteY87" fmla="*/ 766763 h 1284922"/>
                <a:gd name="connsiteX88" fmla="*/ 4431983 w 6333172"/>
                <a:gd name="connsiteY88" fmla="*/ 809625 h 1284922"/>
                <a:gd name="connsiteX89" fmla="*/ 4428173 w 6333172"/>
                <a:gd name="connsiteY89" fmla="*/ 813435 h 1284922"/>
                <a:gd name="connsiteX90" fmla="*/ 4311015 w 6333172"/>
                <a:gd name="connsiteY90" fmla="*/ 813435 h 1284922"/>
                <a:gd name="connsiteX91" fmla="*/ 3967163 w 6333172"/>
                <a:gd name="connsiteY91" fmla="*/ 1050608 h 1284922"/>
                <a:gd name="connsiteX92" fmla="*/ 4208145 w 6333172"/>
                <a:gd name="connsiteY92" fmla="*/ 1284923 h 1284922"/>
                <a:gd name="connsiteX93" fmla="*/ 3425190 w 6333172"/>
                <a:gd name="connsiteY93" fmla="*/ 1134428 h 1284922"/>
                <a:gd name="connsiteX94" fmla="*/ 3356610 w 6333172"/>
                <a:gd name="connsiteY94" fmla="*/ 1130618 h 1284922"/>
                <a:gd name="connsiteX95" fmla="*/ 3356610 w 6333172"/>
                <a:gd name="connsiteY95" fmla="*/ 676275 h 1284922"/>
                <a:gd name="connsiteX96" fmla="*/ 3360420 w 6333172"/>
                <a:gd name="connsiteY96" fmla="*/ 670560 h 1284922"/>
                <a:gd name="connsiteX97" fmla="*/ 3507105 w 6333172"/>
                <a:gd name="connsiteY97" fmla="*/ 630555 h 1284922"/>
                <a:gd name="connsiteX98" fmla="*/ 3687128 w 6333172"/>
                <a:gd name="connsiteY98" fmla="*/ 869633 h 1284922"/>
                <a:gd name="connsiteX99" fmla="*/ 3425190 w 6333172"/>
                <a:gd name="connsiteY99" fmla="*/ 1134428 h 1284922"/>
                <a:gd name="connsiteX100" fmla="*/ 3432810 w 6333172"/>
                <a:gd name="connsiteY100" fmla="*/ 1284923 h 1284922"/>
                <a:gd name="connsiteX101" fmla="*/ 3882390 w 6333172"/>
                <a:gd name="connsiteY101" fmla="*/ 866775 h 1284922"/>
                <a:gd name="connsiteX102" fmla="*/ 3553778 w 6333172"/>
                <a:gd name="connsiteY102" fmla="*/ 481013 h 1284922"/>
                <a:gd name="connsiteX103" fmla="*/ 3358515 w 6333172"/>
                <a:gd name="connsiteY103" fmla="*/ 532448 h 1284922"/>
                <a:gd name="connsiteX104" fmla="*/ 3354705 w 6333172"/>
                <a:gd name="connsiteY104" fmla="*/ 530543 h 1284922"/>
                <a:gd name="connsiteX105" fmla="*/ 3354705 w 6333172"/>
                <a:gd name="connsiteY105" fmla="*/ 3810 h 1284922"/>
                <a:gd name="connsiteX106" fmla="*/ 3350895 w 6333172"/>
                <a:gd name="connsiteY106" fmla="*/ 0 h 1284922"/>
                <a:gd name="connsiteX107" fmla="*/ 3052763 w 6333172"/>
                <a:gd name="connsiteY107" fmla="*/ 0 h 1284922"/>
                <a:gd name="connsiteX108" fmla="*/ 3048953 w 6333172"/>
                <a:gd name="connsiteY108" fmla="*/ 3810 h 1284922"/>
                <a:gd name="connsiteX109" fmla="*/ 3048953 w 6333172"/>
                <a:gd name="connsiteY109" fmla="*/ 151448 h 1284922"/>
                <a:gd name="connsiteX110" fmla="*/ 3052763 w 6333172"/>
                <a:gd name="connsiteY110" fmla="*/ 155258 h 1284922"/>
                <a:gd name="connsiteX111" fmla="*/ 3157538 w 6333172"/>
                <a:gd name="connsiteY111" fmla="*/ 155258 h 1284922"/>
                <a:gd name="connsiteX112" fmla="*/ 3161348 w 6333172"/>
                <a:gd name="connsiteY112" fmla="*/ 159068 h 1284922"/>
                <a:gd name="connsiteX113" fmla="*/ 3161348 w 6333172"/>
                <a:gd name="connsiteY113" fmla="*/ 1251585 h 1284922"/>
                <a:gd name="connsiteX114" fmla="*/ 3165158 w 6333172"/>
                <a:gd name="connsiteY114" fmla="*/ 1256348 h 1284922"/>
                <a:gd name="connsiteX115" fmla="*/ 3432810 w 6333172"/>
                <a:gd name="connsiteY115" fmla="*/ 1284923 h 1284922"/>
                <a:gd name="connsiteX116" fmla="*/ 1762125 w 6333172"/>
                <a:gd name="connsiteY116" fmla="*/ 1261110 h 1284922"/>
                <a:gd name="connsiteX117" fmla="*/ 1765935 w 6333172"/>
                <a:gd name="connsiteY117" fmla="*/ 1264920 h 1284922"/>
                <a:gd name="connsiteX118" fmla="*/ 2122170 w 6333172"/>
                <a:gd name="connsiteY118" fmla="*/ 1264920 h 1284922"/>
                <a:gd name="connsiteX119" fmla="*/ 2125980 w 6333172"/>
                <a:gd name="connsiteY119" fmla="*/ 1261110 h 1284922"/>
                <a:gd name="connsiteX120" fmla="*/ 2125980 w 6333172"/>
                <a:gd name="connsiteY120" fmla="*/ 1115378 h 1284922"/>
                <a:gd name="connsiteX121" fmla="*/ 2122170 w 6333172"/>
                <a:gd name="connsiteY121" fmla="*/ 1111568 h 1284922"/>
                <a:gd name="connsiteX122" fmla="*/ 2055495 w 6333172"/>
                <a:gd name="connsiteY122" fmla="*/ 1111568 h 1284922"/>
                <a:gd name="connsiteX123" fmla="*/ 2051685 w 6333172"/>
                <a:gd name="connsiteY123" fmla="*/ 1107758 h 1284922"/>
                <a:gd name="connsiteX124" fmla="*/ 2051685 w 6333172"/>
                <a:gd name="connsiteY124" fmla="*/ 711518 h 1284922"/>
                <a:gd name="connsiteX125" fmla="*/ 2054543 w 6333172"/>
                <a:gd name="connsiteY125" fmla="*/ 704850 h 1284922"/>
                <a:gd name="connsiteX126" fmla="*/ 2217420 w 6333172"/>
                <a:gd name="connsiteY126" fmla="*/ 633413 h 1284922"/>
                <a:gd name="connsiteX127" fmla="*/ 2303145 w 6333172"/>
                <a:gd name="connsiteY127" fmla="*/ 727710 h 1284922"/>
                <a:gd name="connsiteX128" fmla="*/ 2303145 w 6333172"/>
                <a:gd name="connsiteY128" fmla="*/ 1107758 h 1284922"/>
                <a:gd name="connsiteX129" fmla="*/ 2299335 w 6333172"/>
                <a:gd name="connsiteY129" fmla="*/ 1111568 h 1284922"/>
                <a:gd name="connsiteX130" fmla="*/ 2231708 w 6333172"/>
                <a:gd name="connsiteY130" fmla="*/ 1111568 h 1284922"/>
                <a:gd name="connsiteX131" fmla="*/ 2227898 w 6333172"/>
                <a:gd name="connsiteY131" fmla="*/ 1115378 h 1284922"/>
                <a:gd name="connsiteX132" fmla="*/ 2227898 w 6333172"/>
                <a:gd name="connsiteY132" fmla="*/ 1261110 h 1284922"/>
                <a:gd name="connsiteX133" fmla="*/ 2231708 w 6333172"/>
                <a:gd name="connsiteY133" fmla="*/ 1264920 h 1284922"/>
                <a:gd name="connsiteX134" fmla="*/ 2558415 w 6333172"/>
                <a:gd name="connsiteY134" fmla="*/ 1264920 h 1284922"/>
                <a:gd name="connsiteX135" fmla="*/ 2562225 w 6333172"/>
                <a:gd name="connsiteY135" fmla="*/ 1261110 h 1284922"/>
                <a:gd name="connsiteX136" fmla="*/ 2562225 w 6333172"/>
                <a:gd name="connsiteY136" fmla="*/ 1115378 h 1284922"/>
                <a:gd name="connsiteX137" fmla="*/ 2558415 w 6333172"/>
                <a:gd name="connsiteY137" fmla="*/ 1111568 h 1284922"/>
                <a:gd name="connsiteX138" fmla="*/ 2497455 w 6333172"/>
                <a:gd name="connsiteY138" fmla="*/ 1111568 h 1284922"/>
                <a:gd name="connsiteX139" fmla="*/ 2493645 w 6333172"/>
                <a:gd name="connsiteY139" fmla="*/ 1107758 h 1284922"/>
                <a:gd name="connsiteX140" fmla="*/ 2493645 w 6333172"/>
                <a:gd name="connsiteY140" fmla="*/ 708660 h 1284922"/>
                <a:gd name="connsiteX141" fmla="*/ 2496503 w 6333172"/>
                <a:gd name="connsiteY141" fmla="*/ 701993 h 1284922"/>
                <a:gd name="connsiteX142" fmla="*/ 2659380 w 6333172"/>
                <a:gd name="connsiteY142" fmla="*/ 633413 h 1284922"/>
                <a:gd name="connsiteX143" fmla="*/ 2745105 w 6333172"/>
                <a:gd name="connsiteY143" fmla="*/ 727710 h 1284922"/>
                <a:gd name="connsiteX144" fmla="*/ 2745105 w 6333172"/>
                <a:gd name="connsiteY144" fmla="*/ 1107758 h 1284922"/>
                <a:gd name="connsiteX145" fmla="*/ 2741295 w 6333172"/>
                <a:gd name="connsiteY145" fmla="*/ 1111568 h 1284922"/>
                <a:gd name="connsiteX146" fmla="*/ 2675573 w 6333172"/>
                <a:gd name="connsiteY146" fmla="*/ 1111568 h 1284922"/>
                <a:gd name="connsiteX147" fmla="*/ 2671763 w 6333172"/>
                <a:gd name="connsiteY147" fmla="*/ 1115378 h 1284922"/>
                <a:gd name="connsiteX148" fmla="*/ 2671763 w 6333172"/>
                <a:gd name="connsiteY148" fmla="*/ 1261110 h 1284922"/>
                <a:gd name="connsiteX149" fmla="*/ 2675573 w 6333172"/>
                <a:gd name="connsiteY149" fmla="*/ 1264920 h 1284922"/>
                <a:gd name="connsiteX150" fmla="*/ 3031808 w 6333172"/>
                <a:gd name="connsiteY150" fmla="*/ 1264920 h 1284922"/>
                <a:gd name="connsiteX151" fmla="*/ 3035618 w 6333172"/>
                <a:gd name="connsiteY151" fmla="*/ 1261110 h 1284922"/>
                <a:gd name="connsiteX152" fmla="*/ 3035618 w 6333172"/>
                <a:gd name="connsiteY152" fmla="*/ 1115378 h 1284922"/>
                <a:gd name="connsiteX153" fmla="*/ 3031808 w 6333172"/>
                <a:gd name="connsiteY153" fmla="*/ 1111568 h 1284922"/>
                <a:gd name="connsiteX154" fmla="*/ 2939415 w 6333172"/>
                <a:gd name="connsiteY154" fmla="*/ 1111568 h 1284922"/>
                <a:gd name="connsiteX155" fmla="*/ 2935605 w 6333172"/>
                <a:gd name="connsiteY155" fmla="*/ 1107758 h 1284922"/>
                <a:gd name="connsiteX156" fmla="*/ 2935605 w 6333172"/>
                <a:gd name="connsiteY156" fmla="*/ 714375 h 1284922"/>
                <a:gd name="connsiteX157" fmla="*/ 2727008 w 6333172"/>
                <a:gd name="connsiteY157" fmla="*/ 480060 h 1284922"/>
                <a:gd name="connsiteX158" fmla="*/ 2477453 w 6333172"/>
                <a:gd name="connsiteY158" fmla="*/ 592455 h 1284922"/>
                <a:gd name="connsiteX159" fmla="*/ 2472690 w 6333172"/>
                <a:gd name="connsiteY159" fmla="*/ 591503 h 1284922"/>
                <a:gd name="connsiteX160" fmla="*/ 2286000 w 6333172"/>
                <a:gd name="connsiteY160" fmla="*/ 480060 h 1284922"/>
                <a:gd name="connsiteX161" fmla="*/ 2044065 w 6333172"/>
                <a:gd name="connsiteY161" fmla="*/ 584835 h 1284922"/>
                <a:gd name="connsiteX162" fmla="*/ 2041208 w 6333172"/>
                <a:gd name="connsiteY162" fmla="*/ 583883 h 1284922"/>
                <a:gd name="connsiteX163" fmla="*/ 2041208 w 6333172"/>
                <a:gd name="connsiteY163" fmla="*/ 504825 h 1284922"/>
                <a:gd name="connsiteX164" fmla="*/ 2037398 w 6333172"/>
                <a:gd name="connsiteY164" fmla="*/ 501015 h 1284922"/>
                <a:gd name="connsiteX165" fmla="*/ 1768793 w 6333172"/>
                <a:gd name="connsiteY165" fmla="*/ 501015 h 1284922"/>
                <a:gd name="connsiteX166" fmla="*/ 1764983 w 6333172"/>
                <a:gd name="connsiteY166" fmla="*/ 504825 h 1284922"/>
                <a:gd name="connsiteX167" fmla="*/ 1764983 w 6333172"/>
                <a:gd name="connsiteY167" fmla="*/ 650558 h 1284922"/>
                <a:gd name="connsiteX168" fmla="*/ 1768793 w 6333172"/>
                <a:gd name="connsiteY168" fmla="*/ 654368 h 1284922"/>
                <a:gd name="connsiteX169" fmla="*/ 1859280 w 6333172"/>
                <a:gd name="connsiteY169" fmla="*/ 654368 h 1284922"/>
                <a:gd name="connsiteX170" fmla="*/ 1863090 w 6333172"/>
                <a:gd name="connsiteY170" fmla="*/ 658178 h 1284922"/>
                <a:gd name="connsiteX171" fmla="*/ 1863090 w 6333172"/>
                <a:gd name="connsiteY171" fmla="*/ 1106805 h 1284922"/>
                <a:gd name="connsiteX172" fmla="*/ 1859280 w 6333172"/>
                <a:gd name="connsiteY172" fmla="*/ 1110615 h 1284922"/>
                <a:gd name="connsiteX173" fmla="*/ 1768793 w 6333172"/>
                <a:gd name="connsiteY173" fmla="*/ 1110615 h 1284922"/>
                <a:gd name="connsiteX174" fmla="*/ 1764983 w 6333172"/>
                <a:gd name="connsiteY174" fmla="*/ 1114425 h 1284922"/>
                <a:gd name="connsiteX175" fmla="*/ 1762125 w 6333172"/>
                <a:gd name="connsiteY175" fmla="*/ 1261110 h 1284922"/>
                <a:gd name="connsiteX176" fmla="*/ 1762125 w 6333172"/>
                <a:gd name="connsiteY176" fmla="*/ 1261110 h 1284922"/>
                <a:gd name="connsiteX177" fmla="*/ 1302068 w 6333172"/>
                <a:gd name="connsiteY177" fmla="*/ 1134428 h 1284922"/>
                <a:gd name="connsiteX178" fmla="*/ 1112520 w 6333172"/>
                <a:gd name="connsiteY178" fmla="*/ 882968 h 1284922"/>
                <a:gd name="connsiteX179" fmla="*/ 1302068 w 6333172"/>
                <a:gd name="connsiteY179" fmla="*/ 631508 h 1284922"/>
                <a:gd name="connsiteX180" fmla="*/ 1491615 w 6333172"/>
                <a:gd name="connsiteY180" fmla="*/ 882968 h 1284922"/>
                <a:gd name="connsiteX181" fmla="*/ 1302068 w 6333172"/>
                <a:gd name="connsiteY181" fmla="*/ 1134428 h 1284922"/>
                <a:gd name="connsiteX182" fmla="*/ 1302068 w 6333172"/>
                <a:gd name="connsiteY182" fmla="*/ 1284923 h 1284922"/>
                <a:gd name="connsiteX183" fmla="*/ 1691640 w 6333172"/>
                <a:gd name="connsiteY183" fmla="*/ 882968 h 1284922"/>
                <a:gd name="connsiteX184" fmla="*/ 1302068 w 6333172"/>
                <a:gd name="connsiteY184" fmla="*/ 481013 h 1284922"/>
                <a:gd name="connsiteX185" fmla="*/ 911543 w 6333172"/>
                <a:gd name="connsiteY185" fmla="*/ 882968 h 1284922"/>
                <a:gd name="connsiteX186" fmla="*/ 1302068 w 6333172"/>
                <a:gd name="connsiteY186" fmla="*/ 1284923 h 1284922"/>
                <a:gd name="connsiteX187" fmla="*/ 344805 w 6333172"/>
                <a:gd name="connsiteY187" fmla="*/ 1262063 h 1284922"/>
                <a:gd name="connsiteX188" fmla="*/ 350520 w 6333172"/>
                <a:gd name="connsiteY188" fmla="*/ 1265873 h 1284922"/>
                <a:gd name="connsiteX189" fmla="*/ 530543 w 6333172"/>
                <a:gd name="connsiteY189" fmla="*/ 1265873 h 1284922"/>
                <a:gd name="connsiteX190" fmla="*/ 536258 w 6333172"/>
                <a:gd name="connsiteY190" fmla="*/ 1262063 h 1284922"/>
                <a:gd name="connsiteX191" fmla="*/ 787718 w 6333172"/>
                <a:gd name="connsiteY191" fmla="*/ 657225 h 1284922"/>
                <a:gd name="connsiteX192" fmla="*/ 793433 w 6333172"/>
                <a:gd name="connsiteY192" fmla="*/ 653415 h 1284922"/>
                <a:gd name="connsiteX193" fmla="*/ 875348 w 6333172"/>
                <a:gd name="connsiteY193" fmla="*/ 653415 h 1284922"/>
                <a:gd name="connsiteX194" fmla="*/ 879158 w 6333172"/>
                <a:gd name="connsiteY194" fmla="*/ 649605 h 1284922"/>
                <a:gd name="connsiteX195" fmla="*/ 879158 w 6333172"/>
                <a:gd name="connsiteY195" fmla="*/ 504825 h 1284922"/>
                <a:gd name="connsiteX196" fmla="*/ 875348 w 6333172"/>
                <a:gd name="connsiteY196" fmla="*/ 501015 h 1284922"/>
                <a:gd name="connsiteX197" fmla="*/ 509588 w 6333172"/>
                <a:gd name="connsiteY197" fmla="*/ 501015 h 1284922"/>
                <a:gd name="connsiteX198" fmla="*/ 505778 w 6333172"/>
                <a:gd name="connsiteY198" fmla="*/ 504825 h 1284922"/>
                <a:gd name="connsiteX199" fmla="*/ 505778 w 6333172"/>
                <a:gd name="connsiteY199" fmla="*/ 643890 h 1284922"/>
                <a:gd name="connsiteX200" fmla="*/ 509588 w 6333172"/>
                <a:gd name="connsiteY200" fmla="*/ 647700 h 1284922"/>
                <a:gd name="connsiteX201" fmla="*/ 605790 w 6333172"/>
                <a:gd name="connsiteY201" fmla="*/ 647700 h 1284922"/>
                <a:gd name="connsiteX202" fmla="*/ 608648 w 6333172"/>
                <a:gd name="connsiteY202" fmla="*/ 651510 h 1284922"/>
                <a:gd name="connsiteX203" fmla="*/ 449580 w 6333172"/>
                <a:gd name="connsiteY203" fmla="*/ 1060133 h 1284922"/>
                <a:gd name="connsiteX204" fmla="*/ 446723 w 6333172"/>
                <a:gd name="connsiteY204" fmla="*/ 1060133 h 1284922"/>
                <a:gd name="connsiteX205" fmla="*/ 283845 w 6333172"/>
                <a:gd name="connsiteY205" fmla="*/ 649605 h 1284922"/>
                <a:gd name="connsiteX206" fmla="*/ 286703 w 6333172"/>
                <a:gd name="connsiteY206" fmla="*/ 645795 h 1284922"/>
                <a:gd name="connsiteX207" fmla="*/ 384810 w 6333172"/>
                <a:gd name="connsiteY207" fmla="*/ 645795 h 1284922"/>
                <a:gd name="connsiteX208" fmla="*/ 388620 w 6333172"/>
                <a:gd name="connsiteY208" fmla="*/ 641985 h 1284922"/>
                <a:gd name="connsiteX209" fmla="*/ 388620 w 6333172"/>
                <a:gd name="connsiteY209" fmla="*/ 504825 h 1284922"/>
                <a:gd name="connsiteX210" fmla="*/ 384810 w 6333172"/>
                <a:gd name="connsiteY210" fmla="*/ 501015 h 1284922"/>
                <a:gd name="connsiteX211" fmla="*/ 3810 w 6333172"/>
                <a:gd name="connsiteY211" fmla="*/ 501015 h 1284922"/>
                <a:gd name="connsiteX212" fmla="*/ 0 w 6333172"/>
                <a:gd name="connsiteY212" fmla="*/ 504825 h 1284922"/>
                <a:gd name="connsiteX213" fmla="*/ 0 w 6333172"/>
                <a:gd name="connsiteY213" fmla="*/ 647700 h 1284922"/>
                <a:gd name="connsiteX214" fmla="*/ 4763 w 6333172"/>
                <a:gd name="connsiteY214" fmla="*/ 653415 h 1284922"/>
                <a:gd name="connsiteX215" fmla="*/ 88583 w 6333172"/>
                <a:gd name="connsiteY215" fmla="*/ 653415 h 1284922"/>
                <a:gd name="connsiteX216" fmla="*/ 94298 w 6333172"/>
                <a:gd name="connsiteY216" fmla="*/ 657225 h 1284922"/>
                <a:gd name="connsiteX217" fmla="*/ 344805 w 6333172"/>
                <a:gd name="connsiteY217" fmla="*/ 1262063 h 128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6333172" h="1284922">
                  <a:moveTo>
                    <a:pt x="5775008" y="1261110"/>
                  </a:moveTo>
                  <a:cubicBezTo>
                    <a:pt x="5775008" y="1261110"/>
                    <a:pt x="5775008" y="1264920"/>
                    <a:pt x="5778818" y="1264920"/>
                  </a:cubicBezTo>
                  <a:lnTo>
                    <a:pt x="6204585" y="1264920"/>
                  </a:lnTo>
                  <a:cubicBezTo>
                    <a:pt x="6204585" y="1264920"/>
                    <a:pt x="6208395" y="1264920"/>
                    <a:pt x="6208395" y="1261110"/>
                  </a:cubicBezTo>
                  <a:lnTo>
                    <a:pt x="6208395" y="1113473"/>
                  </a:lnTo>
                  <a:cubicBezTo>
                    <a:pt x="6208395" y="1113473"/>
                    <a:pt x="6208395" y="1109663"/>
                    <a:pt x="6204585" y="1109663"/>
                  </a:cubicBezTo>
                  <a:lnTo>
                    <a:pt x="6080760" y="1109663"/>
                  </a:lnTo>
                  <a:lnTo>
                    <a:pt x="6080760" y="732473"/>
                  </a:lnTo>
                  <a:cubicBezTo>
                    <a:pt x="6121718" y="705803"/>
                    <a:pt x="6193155" y="682943"/>
                    <a:pt x="6302693" y="682943"/>
                  </a:cubicBezTo>
                  <a:lnTo>
                    <a:pt x="6329363" y="682943"/>
                  </a:lnTo>
                  <a:cubicBezTo>
                    <a:pt x="6329363" y="682943"/>
                    <a:pt x="6333173" y="682943"/>
                    <a:pt x="6333173" y="679133"/>
                  </a:cubicBezTo>
                  <a:lnTo>
                    <a:pt x="6333173" y="481013"/>
                  </a:lnTo>
                  <a:lnTo>
                    <a:pt x="6317933" y="481013"/>
                  </a:lnTo>
                  <a:cubicBezTo>
                    <a:pt x="6184583" y="481013"/>
                    <a:pt x="6111240" y="567690"/>
                    <a:pt x="6075045" y="636270"/>
                  </a:cubicBezTo>
                  <a:cubicBezTo>
                    <a:pt x="6075045" y="636270"/>
                    <a:pt x="6073140" y="640080"/>
                    <a:pt x="6073140" y="636270"/>
                  </a:cubicBezTo>
                  <a:lnTo>
                    <a:pt x="6073140" y="504825"/>
                  </a:lnTo>
                  <a:cubicBezTo>
                    <a:pt x="6073140" y="504825"/>
                    <a:pt x="6073140" y="501015"/>
                    <a:pt x="6069330" y="501015"/>
                  </a:cubicBezTo>
                  <a:lnTo>
                    <a:pt x="5778818" y="501015"/>
                  </a:lnTo>
                  <a:cubicBezTo>
                    <a:pt x="5778818" y="501015"/>
                    <a:pt x="5775008" y="501015"/>
                    <a:pt x="5775008" y="504825"/>
                  </a:cubicBezTo>
                  <a:lnTo>
                    <a:pt x="5775008" y="652463"/>
                  </a:lnTo>
                  <a:cubicBezTo>
                    <a:pt x="5775008" y="652463"/>
                    <a:pt x="5775008" y="656273"/>
                    <a:pt x="5778818" y="656273"/>
                  </a:cubicBezTo>
                  <a:lnTo>
                    <a:pt x="5883593" y="656273"/>
                  </a:lnTo>
                  <a:cubicBezTo>
                    <a:pt x="5883593" y="656273"/>
                    <a:pt x="5887403" y="656273"/>
                    <a:pt x="5887403" y="660083"/>
                  </a:cubicBezTo>
                  <a:lnTo>
                    <a:pt x="5887403" y="1105853"/>
                  </a:lnTo>
                  <a:cubicBezTo>
                    <a:pt x="5887403" y="1105853"/>
                    <a:pt x="5887403" y="1109663"/>
                    <a:pt x="5883593" y="1109663"/>
                  </a:cubicBezTo>
                  <a:lnTo>
                    <a:pt x="5778818" y="1109663"/>
                  </a:lnTo>
                  <a:cubicBezTo>
                    <a:pt x="5778818" y="1109663"/>
                    <a:pt x="5775008" y="1109663"/>
                    <a:pt x="5775008" y="1113473"/>
                  </a:cubicBezTo>
                  <a:lnTo>
                    <a:pt x="5775008" y="1261110"/>
                  </a:lnTo>
                  <a:close/>
                  <a:moveTo>
                    <a:pt x="5083493" y="1284923"/>
                  </a:moveTo>
                  <a:cubicBezTo>
                    <a:pt x="5194935" y="1284923"/>
                    <a:pt x="5285423" y="1231583"/>
                    <a:pt x="5354003" y="1174433"/>
                  </a:cubicBezTo>
                  <a:cubicBezTo>
                    <a:pt x="5354003" y="1174433"/>
                    <a:pt x="5356860" y="1171575"/>
                    <a:pt x="5356860" y="1175385"/>
                  </a:cubicBezTo>
                  <a:lnTo>
                    <a:pt x="5356860" y="1261110"/>
                  </a:lnTo>
                  <a:cubicBezTo>
                    <a:pt x="5356860" y="1261110"/>
                    <a:pt x="5356860" y="1264920"/>
                    <a:pt x="5360670" y="1264920"/>
                  </a:cubicBezTo>
                  <a:lnTo>
                    <a:pt x="5653088" y="1264920"/>
                  </a:lnTo>
                  <a:cubicBezTo>
                    <a:pt x="5653088" y="1264920"/>
                    <a:pt x="5656898" y="1264920"/>
                    <a:pt x="5656898" y="1261110"/>
                  </a:cubicBezTo>
                  <a:lnTo>
                    <a:pt x="5656898" y="1113473"/>
                  </a:lnTo>
                  <a:cubicBezTo>
                    <a:pt x="5656898" y="1113473"/>
                    <a:pt x="5656898" y="1109663"/>
                    <a:pt x="5653088" y="1109663"/>
                  </a:cubicBezTo>
                  <a:lnTo>
                    <a:pt x="5548313" y="1109663"/>
                  </a:lnTo>
                  <a:cubicBezTo>
                    <a:pt x="5548313" y="1109663"/>
                    <a:pt x="5544503" y="1109663"/>
                    <a:pt x="5544503" y="1105853"/>
                  </a:cubicBezTo>
                  <a:lnTo>
                    <a:pt x="5544503" y="504825"/>
                  </a:lnTo>
                  <a:cubicBezTo>
                    <a:pt x="5544503" y="504825"/>
                    <a:pt x="5544503" y="501015"/>
                    <a:pt x="5540693" y="501015"/>
                  </a:cubicBezTo>
                  <a:lnTo>
                    <a:pt x="5227320" y="501015"/>
                  </a:lnTo>
                  <a:cubicBezTo>
                    <a:pt x="5227320" y="501015"/>
                    <a:pt x="5223510" y="501015"/>
                    <a:pt x="5223510" y="504825"/>
                  </a:cubicBezTo>
                  <a:lnTo>
                    <a:pt x="5223510" y="652463"/>
                  </a:lnTo>
                  <a:cubicBezTo>
                    <a:pt x="5223510" y="652463"/>
                    <a:pt x="5223510" y="656273"/>
                    <a:pt x="5227320" y="656273"/>
                  </a:cubicBezTo>
                  <a:lnTo>
                    <a:pt x="5347335" y="656273"/>
                  </a:lnTo>
                  <a:cubicBezTo>
                    <a:pt x="5347335" y="656273"/>
                    <a:pt x="5351145" y="656273"/>
                    <a:pt x="5351145" y="660083"/>
                  </a:cubicBezTo>
                  <a:lnTo>
                    <a:pt x="5351145" y="1036320"/>
                  </a:lnTo>
                  <a:cubicBezTo>
                    <a:pt x="5351145" y="1036320"/>
                    <a:pt x="5351145" y="1040130"/>
                    <a:pt x="5348288" y="1042988"/>
                  </a:cubicBezTo>
                  <a:cubicBezTo>
                    <a:pt x="5293043" y="1086803"/>
                    <a:pt x="5219700" y="1126808"/>
                    <a:pt x="5146358" y="1126808"/>
                  </a:cubicBezTo>
                  <a:cubicBezTo>
                    <a:pt x="5077778" y="1126808"/>
                    <a:pt x="5055870" y="1091565"/>
                    <a:pt x="5055870" y="1027748"/>
                  </a:cubicBezTo>
                  <a:lnTo>
                    <a:pt x="5055870" y="504825"/>
                  </a:lnTo>
                  <a:cubicBezTo>
                    <a:pt x="5055870" y="504825"/>
                    <a:pt x="5055870" y="501015"/>
                    <a:pt x="5052060" y="501015"/>
                  </a:cubicBezTo>
                  <a:lnTo>
                    <a:pt x="4752023" y="501015"/>
                  </a:lnTo>
                  <a:cubicBezTo>
                    <a:pt x="4752023" y="501015"/>
                    <a:pt x="4748213" y="501015"/>
                    <a:pt x="4748213" y="504825"/>
                  </a:cubicBezTo>
                  <a:lnTo>
                    <a:pt x="4748213" y="652463"/>
                  </a:lnTo>
                  <a:cubicBezTo>
                    <a:pt x="4748213" y="652463"/>
                    <a:pt x="4748213" y="656273"/>
                    <a:pt x="4752023" y="656273"/>
                  </a:cubicBezTo>
                  <a:lnTo>
                    <a:pt x="4858703" y="656273"/>
                  </a:lnTo>
                  <a:cubicBezTo>
                    <a:pt x="4858703" y="656273"/>
                    <a:pt x="4862513" y="656273"/>
                    <a:pt x="4862513" y="660083"/>
                  </a:cubicBezTo>
                  <a:lnTo>
                    <a:pt x="4862513" y="1047750"/>
                  </a:lnTo>
                  <a:cubicBezTo>
                    <a:pt x="4862513" y="1205865"/>
                    <a:pt x="4948238" y="1284923"/>
                    <a:pt x="5083493" y="1284923"/>
                  </a:cubicBezTo>
                  <a:moveTo>
                    <a:pt x="4266248" y="1143953"/>
                  </a:moveTo>
                  <a:cubicBezTo>
                    <a:pt x="4182428" y="1143953"/>
                    <a:pt x="4160520" y="1090613"/>
                    <a:pt x="4160520" y="1042988"/>
                  </a:cubicBezTo>
                  <a:cubicBezTo>
                    <a:pt x="4160520" y="964883"/>
                    <a:pt x="4218623" y="938213"/>
                    <a:pt x="4319588" y="938213"/>
                  </a:cubicBezTo>
                  <a:lnTo>
                    <a:pt x="4428173" y="938213"/>
                  </a:lnTo>
                  <a:cubicBezTo>
                    <a:pt x="4428173" y="938213"/>
                    <a:pt x="4431983" y="938213"/>
                    <a:pt x="4431983" y="942023"/>
                  </a:cubicBezTo>
                  <a:lnTo>
                    <a:pt x="4431983" y="1056323"/>
                  </a:lnTo>
                  <a:cubicBezTo>
                    <a:pt x="4431983" y="1056323"/>
                    <a:pt x="4431983" y="1060133"/>
                    <a:pt x="4429125" y="1063943"/>
                  </a:cubicBezTo>
                  <a:cubicBezTo>
                    <a:pt x="4392930" y="1102995"/>
                    <a:pt x="4337685" y="1143953"/>
                    <a:pt x="4266248" y="1143953"/>
                  </a:cubicBezTo>
                  <a:moveTo>
                    <a:pt x="4208145" y="1284923"/>
                  </a:moveTo>
                  <a:cubicBezTo>
                    <a:pt x="4319588" y="1284923"/>
                    <a:pt x="4394835" y="1229678"/>
                    <a:pt x="4439603" y="1182053"/>
                  </a:cubicBezTo>
                  <a:cubicBezTo>
                    <a:pt x="4439603" y="1182053"/>
                    <a:pt x="4442460" y="1179195"/>
                    <a:pt x="4442460" y="1183005"/>
                  </a:cubicBezTo>
                  <a:lnTo>
                    <a:pt x="4442460" y="1261110"/>
                  </a:lnTo>
                  <a:cubicBezTo>
                    <a:pt x="4442460" y="1261110"/>
                    <a:pt x="4442460" y="1264920"/>
                    <a:pt x="4446270" y="1264920"/>
                  </a:cubicBezTo>
                  <a:lnTo>
                    <a:pt x="4730115" y="1264920"/>
                  </a:lnTo>
                  <a:cubicBezTo>
                    <a:pt x="4730115" y="1264920"/>
                    <a:pt x="4733925" y="1264920"/>
                    <a:pt x="4733925" y="1261110"/>
                  </a:cubicBezTo>
                  <a:lnTo>
                    <a:pt x="4733925" y="1114425"/>
                  </a:lnTo>
                  <a:cubicBezTo>
                    <a:pt x="4733925" y="1114425"/>
                    <a:pt x="4733925" y="1110615"/>
                    <a:pt x="4730115" y="1110615"/>
                  </a:cubicBezTo>
                  <a:lnTo>
                    <a:pt x="4629150" y="1110615"/>
                  </a:lnTo>
                  <a:cubicBezTo>
                    <a:pt x="4629150" y="1110615"/>
                    <a:pt x="4625340" y="1110615"/>
                    <a:pt x="4625340" y="1106805"/>
                  </a:cubicBezTo>
                  <a:lnTo>
                    <a:pt x="4625340" y="763905"/>
                  </a:lnTo>
                  <a:cubicBezTo>
                    <a:pt x="4625340" y="555308"/>
                    <a:pt x="4512945" y="481965"/>
                    <a:pt x="4313873" y="481965"/>
                  </a:cubicBezTo>
                  <a:cubicBezTo>
                    <a:pt x="4208145" y="481965"/>
                    <a:pt x="4096703" y="502920"/>
                    <a:pt x="4030028" y="523875"/>
                  </a:cubicBezTo>
                  <a:cubicBezTo>
                    <a:pt x="4029075" y="523875"/>
                    <a:pt x="4029075" y="524828"/>
                    <a:pt x="4029075" y="525780"/>
                  </a:cubicBezTo>
                  <a:lnTo>
                    <a:pt x="4029075" y="668655"/>
                  </a:lnTo>
                  <a:cubicBezTo>
                    <a:pt x="4029075" y="668655"/>
                    <a:pt x="4029075" y="672465"/>
                    <a:pt x="4032885" y="671513"/>
                  </a:cubicBezTo>
                  <a:cubicBezTo>
                    <a:pt x="4085273" y="655320"/>
                    <a:pt x="4184333" y="633413"/>
                    <a:pt x="4272915" y="633413"/>
                  </a:cubicBezTo>
                  <a:cubicBezTo>
                    <a:pt x="4395788" y="633413"/>
                    <a:pt x="4431983" y="674370"/>
                    <a:pt x="4431983" y="766763"/>
                  </a:cubicBezTo>
                  <a:lnTo>
                    <a:pt x="4431983" y="809625"/>
                  </a:lnTo>
                  <a:cubicBezTo>
                    <a:pt x="4431983" y="809625"/>
                    <a:pt x="4431983" y="813435"/>
                    <a:pt x="4428173" y="813435"/>
                  </a:cubicBezTo>
                  <a:lnTo>
                    <a:pt x="4311015" y="813435"/>
                  </a:lnTo>
                  <a:cubicBezTo>
                    <a:pt x="4119563" y="813435"/>
                    <a:pt x="3967163" y="866775"/>
                    <a:pt x="3967163" y="1050608"/>
                  </a:cubicBezTo>
                  <a:cubicBezTo>
                    <a:pt x="3967163" y="1202055"/>
                    <a:pt x="4070033" y="1284923"/>
                    <a:pt x="4208145" y="1284923"/>
                  </a:cubicBezTo>
                  <a:moveTo>
                    <a:pt x="3425190" y="1134428"/>
                  </a:moveTo>
                  <a:cubicBezTo>
                    <a:pt x="3401378" y="1134428"/>
                    <a:pt x="3377565" y="1132523"/>
                    <a:pt x="3356610" y="1130618"/>
                  </a:cubicBezTo>
                  <a:lnTo>
                    <a:pt x="3356610" y="676275"/>
                  </a:lnTo>
                  <a:cubicBezTo>
                    <a:pt x="3356610" y="676275"/>
                    <a:pt x="3356610" y="672465"/>
                    <a:pt x="3360420" y="670560"/>
                  </a:cubicBezTo>
                  <a:cubicBezTo>
                    <a:pt x="3401378" y="647700"/>
                    <a:pt x="3452813" y="630555"/>
                    <a:pt x="3507105" y="630555"/>
                  </a:cubicBezTo>
                  <a:cubicBezTo>
                    <a:pt x="3642360" y="630555"/>
                    <a:pt x="3687128" y="743903"/>
                    <a:pt x="3687128" y="869633"/>
                  </a:cubicBezTo>
                  <a:cubicBezTo>
                    <a:pt x="3686175" y="1043940"/>
                    <a:pt x="3600450" y="1134428"/>
                    <a:pt x="3425190" y="1134428"/>
                  </a:cubicBezTo>
                  <a:moveTo>
                    <a:pt x="3432810" y="1284923"/>
                  </a:moveTo>
                  <a:cubicBezTo>
                    <a:pt x="3712845" y="1284923"/>
                    <a:pt x="3882390" y="1150620"/>
                    <a:pt x="3882390" y="866775"/>
                  </a:cubicBezTo>
                  <a:cubicBezTo>
                    <a:pt x="3882390" y="627698"/>
                    <a:pt x="3762375" y="481013"/>
                    <a:pt x="3553778" y="481013"/>
                  </a:cubicBezTo>
                  <a:cubicBezTo>
                    <a:pt x="3474720" y="481013"/>
                    <a:pt x="3409950" y="501968"/>
                    <a:pt x="3358515" y="532448"/>
                  </a:cubicBezTo>
                  <a:cubicBezTo>
                    <a:pt x="3358515" y="532448"/>
                    <a:pt x="3354705" y="534353"/>
                    <a:pt x="3354705" y="530543"/>
                  </a:cubicBezTo>
                  <a:lnTo>
                    <a:pt x="3354705" y="3810"/>
                  </a:lnTo>
                  <a:cubicBezTo>
                    <a:pt x="3354705" y="3810"/>
                    <a:pt x="3354705" y="0"/>
                    <a:pt x="3350895" y="0"/>
                  </a:cubicBezTo>
                  <a:lnTo>
                    <a:pt x="3052763" y="0"/>
                  </a:lnTo>
                  <a:cubicBezTo>
                    <a:pt x="3052763" y="0"/>
                    <a:pt x="3048953" y="0"/>
                    <a:pt x="3048953" y="3810"/>
                  </a:cubicBezTo>
                  <a:lnTo>
                    <a:pt x="3048953" y="151448"/>
                  </a:lnTo>
                  <a:cubicBezTo>
                    <a:pt x="3048953" y="151448"/>
                    <a:pt x="3048953" y="155258"/>
                    <a:pt x="3052763" y="155258"/>
                  </a:cubicBezTo>
                  <a:lnTo>
                    <a:pt x="3157538" y="155258"/>
                  </a:lnTo>
                  <a:cubicBezTo>
                    <a:pt x="3157538" y="155258"/>
                    <a:pt x="3161348" y="155258"/>
                    <a:pt x="3161348" y="159068"/>
                  </a:cubicBezTo>
                  <a:lnTo>
                    <a:pt x="3161348" y="1251585"/>
                  </a:lnTo>
                  <a:cubicBezTo>
                    <a:pt x="3161348" y="1251585"/>
                    <a:pt x="3161348" y="1255395"/>
                    <a:pt x="3165158" y="1256348"/>
                  </a:cubicBezTo>
                  <a:cubicBezTo>
                    <a:pt x="3229928" y="1270635"/>
                    <a:pt x="3340418" y="1284923"/>
                    <a:pt x="3432810" y="1284923"/>
                  </a:cubicBezTo>
                  <a:moveTo>
                    <a:pt x="1762125" y="1261110"/>
                  </a:moveTo>
                  <a:cubicBezTo>
                    <a:pt x="1762125" y="1261110"/>
                    <a:pt x="1762125" y="1264920"/>
                    <a:pt x="1765935" y="1264920"/>
                  </a:cubicBezTo>
                  <a:lnTo>
                    <a:pt x="2122170" y="1264920"/>
                  </a:lnTo>
                  <a:cubicBezTo>
                    <a:pt x="2122170" y="1264920"/>
                    <a:pt x="2125980" y="1264920"/>
                    <a:pt x="2125980" y="1261110"/>
                  </a:cubicBezTo>
                  <a:lnTo>
                    <a:pt x="2125980" y="1115378"/>
                  </a:lnTo>
                  <a:cubicBezTo>
                    <a:pt x="2125980" y="1115378"/>
                    <a:pt x="2125980" y="1111568"/>
                    <a:pt x="2122170" y="1111568"/>
                  </a:cubicBezTo>
                  <a:lnTo>
                    <a:pt x="2055495" y="1111568"/>
                  </a:lnTo>
                  <a:cubicBezTo>
                    <a:pt x="2055495" y="1111568"/>
                    <a:pt x="2051685" y="1111568"/>
                    <a:pt x="2051685" y="1107758"/>
                  </a:cubicBezTo>
                  <a:lnTo>
                    <a:pt x="2051685" y="711518"/>
                  </a:lnTo>
                  <a:cubicBezTo>
                    <a:pt x="2051685" y="711518"/>
                    <a:pt x="2051685" y="707708"/>
                    <a:pt x="2054543" y="704850"/>
                  </a:cubicBezTo>
                  <a:cubicBezTo>
                    <a:pt x="2105978" y="661035"/>
                    <a:pt x="2157413" y="633413"/>
                    <a:pt x="2217420" y="633413"/>
                  </a:cubicBezTo>
                  <a:cubicBezTo>
                    <a:pt x="2280285" y="633413"/>
                    <a:pt x="2303145" y="663893"/>
                    <a:pt x="2303145" y="727710"/>
                  </a:cubicBezTo>
                  <a:lnTo>
                    <a:pt x="2303145" y="1107758"/>
                  </a:lnTo>
                  <a:cubicBezTo>
                    <a:pt x="2303145" y="1107758"/>
                    <a:pt x="2303145" y="1111568"/>
                    <a:pt x="2299335" y="1111568"/>
                  </a:cubicBezTo>
                  <a:lnTo>
                    <a:pt x="2231708" y="1111568"/>
                  </a:lnTo>
                  <a:cubicBezTo>
                    <a:pt x="2231708" y="1111568"/>
                    <a:pt x="2227898" y="1111568"/>
                    <a:pt x="2227898" y="1115378"/>
                  </a:cubicBezTo>
                  <a:lnTo>
                    <a:pt x="2227898" y="1261110"/>
                  </a:lnTo>
                  <a:cubicBezTo>
                    <a:pt x="2227898" y="1261110"/>
                    <a:pt x="2227898" y="1264920"/>
                    <a:pt x="2231708" y="1264920"/>
                  </a:cubicBezTo>
                  <a:lnTo>
                    <a:pt x="2558415" y="1264920"/>
                  </a:lnTo>
                  <a:cubicBezTo>
                    <a:pt x="2558415" y="1264920"/>
                    <a:pt x="2562225" y="1264920"/>
                    <a:pt x="2562225" y="1261110"/>
                  </a:cubicBezTo>
                  <a:lnTo>
                    <a:pt x="2562225" y="1115378"/>
                  </a:lnTo>
                  <a:cubicBezTo>
                    <a:pt x="2562225" y="1115378"/>
                    <a:pt x="2562225" y="1111568"/>
                    <a:pt x="2558415" y="1111568"/>
                  </a:cubicBezTo>
                  <a:lnTo>
                    <a:pt x="2497455" y="1111568"/>
                  </a:lnTo>
                  <a:cubicBezTo>
                    <a:pt x="2497455" y="1111568"/>
                    <a:pt x="2493645" y="1111568"/>
                    <a:pt x="2493645" y="1107758"/>
                  </a:cubicBezTo>
                  <a:lnTo>
                    <a:pt x="2493645" y="708660"/>
                  </a:lnTo>
                  <a:cubicBezTo>
                    <a:pt x="2493645" y="708660"/>
                    <a:pt x="2493645" y="704850"/>
                    <a:pt x="2496503" y="701993"/>
                  </a:cubicBezTo>
                  <a:cubicBezTo>
                    <a:pt x="2546033" y="660083"/>
                    <a:pt x="2599373" y="633413"/>
                    <a:pt x="2659380" y="633413"/>
                  </a:cubicBezTo>
                  <a:cubicBezTo>
                    <a:pt x="2722245" y="633413"/>
                    <a:pt x="2745105" y="663893"/>
                    <a:pt x="2745105" y="727710"/>
                  </a:cubicBezTo>
                  <a:lnTo>
                    <a:pt x="2745105" y="1107758"/>
                  </a:lnTo>
                  <a:cubicBezTo>
                    <a:pt x="2745105" y="1107758"/>
                    <a:pt x="2745105" y="1111568"/>
                    <a:pt x="2741295" y="1111568"/>
                  </a:cubicBezTo>
                  <a:lnTo>
                    <a:pt x="2675573" y="1111568"/>
                  </a:lnTo>
                  <a:cubicBezTo>
                    <a:pt x="2675573" y="1111568"/>
                    <a:pt x="2671763" y="1111568"/>
                    <a:pt x="2671763" y="1115378"/>
                  </a:cubicBezTo>
                  <a:lnTo>
                    <a:pt x="2671763" y="1261110"/>
                  </a:lnTo>
                  <a:cubicBezTo>
                    <a:pt x="2671763" y="1261110"/>
                    <a:pt x="2671763" y="1264920"/>
                    <a:pt x="2675573" y="1264920"/>
                  </a:cubicBezTo>
                  <a:lnTo>
                    <a:pt x="3031808" y="1264920"/>
                  </a:lnTo>
                  <a:cubicBezTo>
                    <a:pt x="3031808" y="1264920"/>
                    <a:pt x="3035618" y="1264920"/>
                    <a:pt x="3035618" y="1261110"/>
                  </a:cubicBezTo>
                  <a:lnTo>
                    <a:pt x="3035618" y="1115378"/>
                  </a:lnTo>
                  <a:cubicBezTo>
                    <a:pt x="3035618" y="1115378"/>
                    <a:pt x="3035618" y="1111568"/>
                    <a:pt x="3031808" y="1111568"/>
                  </a:cubicBezTo>
                  <a:lnTo>
                    <a:pt x="2939415" y="1111568"/>
                  </a:lnTo>
                  <a:cubicBezTo>
                    <a:pt x="2939415" y="1111568"/>
                    <a:pt x="2935605" y="1111568"/>
                    <a:pt x="2935605" y="1107758"/>
                  </a:cubicBezTo>
                  <a:lnTo>
                    <a:pt x="2935605" y="714375"/>
                  </a:lnTo>
                  <a:cubicBezTo>
                    <a:pt x="2935605" y="556260"/>
                    <a:pt x="2855595" y="480060"/>
                    <a:pt x="2727008" y="480060"/>
                  </a:cubicBezTo>
                  <a:cubicBezTo>
                    <a:pt x="2619375" y="480060"/>
                    <a:pt x="2542223" y="533400"/>
                    <a:pt x="2477453" y="592455"/>
                  </a:cubicBezTo>
                  <a:cubicBezTo>
                    <a:pt x="2477453" y="592455"/>
                    <a:pt x="2474595" y="595313"/>
                    <a:pt x="2472690" y="591503"/>
                  </a:cubicBezTo>
                  <a:cubicBezTo>
                    <a:pt x="2443163" y="517208"/>
                    <a:pt x="2376488" y="480060"/>
                    <a:pt x="2286000" y="480060"/>
                  </a:cubicBezTo>
                  <a:cubicBezTo>
                    <a:pt x="2183130" y="480060"/>
                    <a:pt x="2105978" y="527685"/>
                    <a:pt x="2044065" y="584835"/>
                  </a:cubicBezTo>
                  <a:cubicBezTo>
                    <a:pt x="2044065" y="584835"/>
                    <a:pt x="2041208" y="587693"/>
                    <a:pt x="2041208" y="583883"/>
                  </a:cubicBezTo>
                  <a:lnTo>
                    <a:pt x="2041208" y="504825"/>
                  </a:lnTo>
                  <a:cubicBezTo>
                    <a:pt x="2041208" y="504825"/>
                    <a:pt x="2041208" y="501015"/>
                    <a:pt x="2037398" y="501015"/>
                  </a:cubicBezTo>
                  <a:lnTo>
                    <a:pt x="1768793" y="501015"/>
                  </a:lnTo>
                  <a:cubicBezTo>
                    <a:pt x="1768793" y="501015"/>
                    <a:pt x="1764983" y="501015"/>
                    <a:pt x="1764983" y="504825"/>
                  </a:cubicBezTo>
                  <a:lnTo>
                    <a:pt x="1764983" y="650558"/>
                  </a:lnTo>
                  <a:cubicBezTo>
                    <a:pt x="1764983" y="650558"/>
                    <a:pt x="1764983" y="654368"/>
                    <a:pt x="1768793" y="654368"/>
                  </a:cubicBezTo>
                  <a:lnTo>
                    <a:pt x="1859280" y="654368"/>
                  </a:lnTo>
                  <a:cubicBezTo>
                    <a:pt x="1859280" y="654368"/>
                    <a:pt x="1863090" y="654368"/>
                    <a:pt x="1863090" y="658178"/>
                  </a:cubicBezTo>
                  <a:lnTo>
                    <a:pt x="1863090" y="1106805"/>
                  </a:lnTo>
                  <a:cubicBezTo>
                    <a:pt x="1863090" y="1106805"/>
                    <a:pt x="1863090" y="1110615"/>
                    <a:pt x="1859280" y="1110615"/>
                  </a:cubicBezTo>
                  <a:lnTo>
                    <a:pt x="1768793" y="1110615"/>
                  </a:lnTo>
                  <a:cubicBezTo>
                    <a:pt x="1768793" y="1110615"/>
                    <a:pt x="1764983" y="1110615"/>
                    <a:pt x="1764983" y="1114425"/>
                  </a:cubicBezTo>
                  <a:lnTo>
                    <a:pt x="1762125" y="1261110"/>
                  </a:lnTo>
                  <a:lnTo>
                    <a:pt x="1762125" y="1261110"/>
                  </a:lnTo>
                  <a:close/>
                  <a:moveTo>
                    <a:pt x="1302068" y="1134428"/>
                  </a:moveTo>
                  <a:cubicBezTo>
                    <a:pt x="1170623" y="1134428"/>
                    <a:pt x="1112520" y="1022985"/>
                    <a:pt x="1112520" y="882968"/>
                  </a:cubicBezTo>
                  <a:cubicBezTo>
                    <a:pt x="1112520" y="742950"/>
                    <a:pt x="1170623" y="631508"/>
                    <a:pt x="1302068" y="631508"/>
                  </a:cubicBezTo>
                  <a:cubicBezTo>
                    <a:pt x="1433513" y="631508"/>
                    <a:pt x="1491615" y="742950"/>
                    <a:pt x="1491615" y="882968"/>
                  </a:cubicBezTo>
                  <a:cubicBezTo>
                    <a:pt x="1491615" y="1022985"/>
                    <a:pt x="1433513" y="1134428"/>
                    <a:pt x="1302068" y="1134428"/>
                  </a:cubicBezTo>
                  <a:moveTo>
                    <a:pt x="1302068" y="1284923"/>
                  </a:moveTo>
                  <a:cubicBezTo>
                    <a:pt x="1551623" y="1284923"/>
                    <a:pt x="1691640" y="1120140"/>
                    <a:pt x="1691640" y="882968"/>
                  </a:cubicBezTo>
                  <a:cubicBezTo>
                    <a:pt x="1691640" y="645795"/>
                    <a:pt x="1551623" y="481013"/>
                    <a:pt x="1302068" y="481013"/>
                  </a:cubicBezTo>
                  <a:cubicBezTo>
                    <a:pt x="1052513" y="481013"/>
                    <a:pt x="911543" y="645795"/>
                    <a:pt x="911543" y="882968"/>
                  </a:cubicBezTo>
                  <a:cubicBezTo>
                    <a:pt x="911543" y="1120140"/>
                    <a:pt x="1052513" y="1284923"/>
                    <a:pt x="1302068" y="1284923"/>
                  </a:cubicBezTo>
                  <a:moveTo>
                    <a:pt x="344805" y="1262063"/>
                  </a:moveTo>
                  <a:cubicBezTo>
                    <a:pt x="344805" y="1262063"/>
                    <a:pt x="346710" y="1265873"/>
                    <a:pt x="350520" y="1265873"/>
                  </a:cubicBezTo>
                  <a:lnTo>
                    <a:pt x="530543" y="1265873"/>
                  </a:lnTo>
                  <a:cubicBezTo>
                    <a:pt x="530543" y="1265873"/>
                    <a:pt x="534353" y="1265873"/>
                    <a:pt x="536258" y="1262063"/>
                  </a:cubicBezTo>
                  <a:lnTo>
                    <a:pt x="787718" y="657225"/>
                  </a:lnTo>
                  <a:cubicBezTo>
                    <a:pt x="787718" y="657225"/>
                    <a:pt x="789623" y="653415"/>
                    <a:pt x="793433" y="653415"/>
                  </a:cubicBezTo>
                  <a:lnTo>
                    <a:pt x="875348" y="653415"/>
                  </a:lnTo>
                  <a:cubicBezTo>
                    <a:pt x="875348" y="653415"/>
                    <a:pt x="879158" y="653415"/>
                    <a:pt x="879158" y="649605"/>
                  </a:cubicBezTo>
                  <a:lnTo>
                    <a:pt x="879158" y="504825"/>
                  </a:lnTo>
                  <a:cubicBezTo>
                    <a:pt x="879158" y="504825"/>
                    <a:pt x="879158" y="501015"/>
                    <a:pt x="875348" y="501015"/>
                  </a:cubicBezTo>
                  <a:lnTo>
                    <a:pt x="509588" y="501015"/>
                  </a:lnTo>
                  <a:cubicBezTo>
                    <a:pt x="509588" y="501015"/>
                    <a:pt x="505778" y="501015"/>
                    <a:pt x="505778" y="504825"/>
                  </a:cubicBezTo>
                  <a:lnTo>
                    <a:pt x="505778" y="643890"/>
                  </a:lnTo>
                  <a:cubicBezTo>
                    <a:pt x="505778" y="643890"/>
                    <a:pt x="505778" y="647700"/>
                    <a:pt x="509588" y="647700"/>
                  </a:cubicBezTo>
                  <a:lnTo>
                    <a:pt x="605790" y="647700"/>
                  </a:lnTo>
                  <a:cubicBezTo>
                    <a:pt x="605790" y="647700"/>
                    <a:pt x="609600" y="647700"/>
                    <a:pt x="608648" y="651510"/>
                  </a:cubicBezTo>
                  <a:lnTo>
                    <a:pt x="449580" y="1060133"/>
                  </a:lnTo>
                  <a:cubicBezTo>
                    <a:pt x="449580" y="1060133"/>
                    <a:pt x="447675" y="1063943"/>
                    <a:pt x="446723" y="1060133"/>
                  </a:cubicBezTo>
                  <a:lnTo>
                    <a:pt x="283845" y="649605"/>
                  </a:lnTo>
                  <a:cubicBezTo>
                    <a:pt x="283845" y="649605"/>
                    <a:pt x="281940" y="645795"/>
                    <a:pt x="286703" y="645795"/>
                  </a:cubicBezTo>
                  <a:lnTo>
                    <a:pt x="384810" y="645795"/>
                  </a:lnTo>
                  <a:cubicBezTo>
                    <a:pt x="384810" y="645795"/>
                    <a:pt x="388620" y="645795"/>
                    <a:pt x="388620" y="641985"/>
                  </a:cubicBezTo>
                  <a:lnTo>
                    <a:pt x="388620" y="504825"/>
                  </a:lnTo>
                  <a:cubicBezTo>
                    <a:pt x="388620" y="504825"/>
                    <a:pt x="388620" y="501015"/>
                    <a:pt x="384810" y="501015"/>
                  </a:cubicBezTo>
                  <a:lnTo>
                    <a:pt x="3810" y="501015"/>
                  </a:lnTo>
                  <a:cubicBezTo>
                    <a:pt x="3810" y="501015"/>
                    <a:pt x="0" y="501015"/>
                    <a:pt x="0" y="504825"/>
                  </a:cubicBezTo>
                  <a:lnTo>
                    <a:pt x="0" y="647700"/>
                  </a:lnTo>
                  <a:cubicBezTo>
                    <a:pt x="0" y="651510"/>
                    <a:pt x="953" y="653415"/>
                    <a:pt x="4763" y="653415"/>
                  </a:cubicBezTo>
                  <a:lnTo>
                    <a:pt x="88583" y="653415"/>
                  </a:lnTo>
                  <a:cubicBezTo>
                    <a:pt x="88583" y="653415"/>
                    <a:pt x="92393" y="653415"/>
                    <a:pt x="94298" y="657225"/>
                  </a:cubicBezTo>
                  <a:lnTo>
                    <a:pt x="344805" y="126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2876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79E9346-56EE-CC43-B8E3-BFA12CE70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98" y="2119047"/>
            <a:ext cx="6096298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D001EA4C-9B3C-2D4D-AC7C-5472219DB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01" y="1274067"/>
            <a:ext cx="6096301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spc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DB3B1D-CAAB-47CC-B5BC-23B593F65CE3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365F961B-4391-4B9B-A5BC-BF42D41E17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0652" y="2119047"/>
            <a:ext cx="6096298" cy="3948730"/>
          </a:xfrm>
          <a:noFill/>
        </p:spPr>
        <p:txBody>
          <a:bodyPr wrap="square" lIns="288000" tIns="0" rIns="432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68EC04A7-37DE-4FCE-9556-D244361C7B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649" y="1274067"/>
            <a:ext cx="6096301" cy="844979"/>
          </a:xfrm>
          <a:noFill/>
        </p:spPr>
        <p:txBody>
          <a:bodyPr wrap="square" lIns="288000" tIns="108000" rIns="432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spc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48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67835"/>
            <a:ext cx="12192000" cy="502136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25A2B29-9541-48D9-AFE4-26BEDBB8EB5A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578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67835"/>
            <a:ext cx="12192000" cy="502136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6218330-BF1B-41AA-B5AD-DF727D7E3BFD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453CE103-AC94-4705-B7AF-658792FB9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01" y="1931292"/>
            <a:ext cx="4065802" cy="1297683"/>
          </a:xfrm>
          <a:solidFill>
            <a:schemeClr val="accent1"/>
          </a:solidFill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61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02CEFF-515B-4FCB-8B68-23B4F9715D56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0DE4EC7-B2B1-4551-BF04-8C00CFF434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400" y="1267834"/>
            <a:ext cx="12189600" cy="502200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Inhalt (kein Text) hinzufügen</a:t>
            </a:r>
          </a:p>
        </p:txBody>
      </p:sp>
    </p:spTree>
    <p:extLst>
      <p:ext uri="{BB962C8B-B14F-4D97-AF65-F5344CB8AC3E}">
        <p14:creationId xmlns:p14="http://schemas.microsoft.com/office/powerpoint/2010/main" val="45713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F1368CB-4BDF-4DA1-BC4A-35E40682DA7D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E8BF6CE-7E9F-487D-8F79-8904499E67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841068"/>
            <a:ext cx="8130703" cy="2573603"/>
          </a:xfrm>
          <a:noFill/>
        </p:spPr>
        <p:txBody>
          <a:bodyPr wrap="square" lIns="432000" tIns="0" rIns="360000" bIns="0" anchor="ctr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26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Präsentationstitel hinzufügen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B073737-2057-445F-8C35-19629EE60B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019" r="21431" b="19425"/>
          <a:stretch/>
        </p:blipFill>
        <p:spPr>
          <a:xfrm>
            <a:off x="7303172" y="0"/>
            <a:ext cx="4888827" cy="6289837"/>
          </a:xfrm>
          <a:prstGeom prst="rect">
            <a:avLst/>
          </a:prstGeom>
        </p:spPr>
      </p:pic>
      <p:grpSp>
        <p:nvGrpSpPr>
          <p:cNvPr id="7" name="Grafik 5">
            <a:extLst>
              <a:ext uri="{FF2B5EF4-FFF2-40B4-BE49-F238E27FC236}">
                <a16:creationId xmlns:a16="http://schemas.microsoft.com/office/drawing/2014/main" id="{698B30A2-4FB7-420E-915B-D223336FB809}"/>
              </a:ext>
            </a:extLst>
          </p:cNvPr>
          <p:cNvGrpSpPr/>
          <p:nvPr/>
        </p:nvGrpSpPr>
        <p:grpSpPr>
          <a:xfrm>
            <a:off x="8668400" y="1181261"/>
            <a:ext cx="1998658" cy="659807"/>
            <a:chOff x="4066303" y="-2427686"/>
            <a:chExt cx="6333172" cy="2090737"/>
          </a:xfrm>
          <a:solidFill>
            <a:schemeClr val="accent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7AA3AC5-6A54-413D-A4A3-C7211AC1AB05}"/>
                </a:ext>
              </a:extLst>
            </p:cNvPr>
            <p:cNvSpPr/>
            <p:nvPr/>
          </p:nvSpPr>
          <p:spPr>
            <a:xfrm>
              <a:off x="4344433" y="-952263"/>
              <a:ext cx="5932169" cy="615315"/>
            </a:xfrm>
            <a:custGeom>
              <a:avLst/>
              <a:gdLst>
                <a:gd name="connsiteX0" fmla="*/ 5605463 w 5932169"/>
                <a:gd name="connsiteY0" fmla="*/ 473393 h 615315"/>
                <a:gd name="connsiteX1" fmla="*/ 5606415 w 5932169"/>
                <a:gd name="connsiteY1" fmla="*/ 474345 h 615315"/>
                <a:gd name="connsiteX2" fmla="*/ 5749290 w 5932169"/>
                <a:gd name="connsiteY2" fmla="*/ 474345 h 615315"/>
                <a:gd name="connsiteX3" fmla="*/ 5750243 w 5932169"/>
                <a:gd name="connsiteY3" fmla="*/ 473393 h 615315"/>
                <a:gd name="connsiteX4" fmla="*/ 5750243 w 5932169"/>
                <a:gd name="connsiteY4" fmla="*/ 421005 h 615315"/>
                <a:gd name="connsiteX5" fmla="*/ 5716905 w 5932169"/>
                <a:gd name="connsiteY5" fmla="*/ 421005 h 615315"/>
                <a:gd name="connsiteX6" fmla="*/ 5716905 w 5932169"/>
                <a:gd name="connsiteY6" fmla="*/ 420053 h 615315"/>
                <a:gd name="connsiteX7" fmla="*/ 5763578 w 5932169"/>
                <a:gd name="connsiteY7" fmla="*/ 367665 h 615315"/>
                <a:gd name="connsiteX8" fmla="*/ 5765483 w 5932169"/>
                <a:gd name="connsiteY8" fmla="*/ 367665 h 615315"/>
                <a:gd name="connsiteX9" fmla="*/ 5817870 w 5932169"/>
                <a:gd name="connsiteY9" fmla="*/ 421005 h 615315"/>
                <a:gd name="connsiteX10" fmla="*/ 5785485 w 5932169"/>
                <a:gd name="connsiteY10" fmla="*/ 421005 h 615315"/>
                <a:gd name="connsiteX11" fmla="*/ 5784533 w 5932169"/>
                <a:gd name="connsiteY11" fmla="*/ 421958 h 615315"/>
                <a:gd name="connsiteX12" fmla="*/ 5784533 w 5932169"/>
                <a:gd name="connsiteY12" fmla="*/ 473393 h 615315"/>
                <a:gd name="connsiteX13" fmla="*/ 5785485 w 5932169"/>
                <a:gd name="connsiteY13" fmla="*/ 474345 h 615315"/>
                <a:gd name="connsiteX14" fmla="*/ 5931218 w 5932169"/>
                <a:gd name="connsiteY14" fmla="*/ 474345 h 615315"/>
                <a:gd name="connsiteX15" fmla="*/ 5932170 w 5932169"/>
                <a:gd name="connsiteY15" fmla="*/ 473393 h 615315"/>
                <a:gd name="connsiteX16" fmla="*/ 5932170 w 5932169"/>
                <a:gd name="connsiteY16" fmla="*/ 419100 h 615315"/>
                <a:gd name="connsiteX17" fmla="*/ 5900738 w 5932169"/>
                <a:gd name="connsiteY17" fmla="*/ 419100 h 615315"/>
                <a:gd name="connsiteX18" fmla="*/ 5898833 w 5932169"/>
                <a:gd name="connsiteY18" fmla="*/ 418148 h 615315"/>
                <a:gd name="connsiteX19" fmla="*/ 5814060 w 5932169"/>
                <a:gd name="connsiteY19" fmla="*/ 330518 h 615315"/>
                <a:gd name="connsiteX20" fmla="*/ 5814060 w 5932169"/>
                <a:gd name="connsiteY20" fmla="*/ 328613 h 615315"/>
                <a:gd name="connsiteX21" fmla="*/ 5899785 w 5932169"/>
                <a:gd name="connsiteY21" fmla="*/ 239078 h 615315"/>
                <a:gd name="connsiteX22" fmla="*/ 5929313 w 5932169"/>
                <a:gd name="connsiteY22" fmla="*/ 239078 h 615315"/>
                <a:gd name="connsiteX23" fmla="*/ 5930265 w 5932169"/>
                <a:gd name="connsiteY23" fmla="*/ 238125 h 615315"/>
                <a:gd name="connsiteX24" fmla="*/ 5930265 w 5932169"/>
                <a:gd name="connsiteY24" fmla="*/ 184785 h 615315"/>
                <a:gd name="connsiteX25" fmla="*/ 5929313 w 5932169"/>
                <a:gd name="connsiteY25" fmla="*/ 183833 h 615315"/>
                <a:gd name="connsiteX26" fmla="*/ 5789295 w 5932169"/>
                <a:gd name="connsiteY26" fmla="*/ 183833 h 615315"/>
                <a:gd name="connsiteX27" fmla="*/ 5788343 w 5932169"/>
                <a:gd name="connsiteY27" fmla="*/ 184785 h 615315"/>
                <a:gd name="connsiteX28" fmla="*/ 5788343 w 5932169"/>
                <a:gd name="connsiteY28" fmla="*/ 237173 h 615315"/>
                <a:gd name="connsiteX29" fmla="*/ 5820728 w 5932169"/>
                <a:gd name="connsiteY29" fmla="*/ 237173 h 615315"/>
                <a:gd name="connsiteX30" fmla="*/ 5820728 w 5932169"/>
                <a:gd name="connsiteY30" fmla="*/ 238125 h 615315"/>
                <a:gd name="connsiteX31" fmla="*/ 5775960 w 5932169"/>
                <a:gd name="connsiteY31" fmla="*/ 288608 h 615315"/>
                <a:gd name="connsiteX32" fmla="*/ 5774055 w 5932169"/>
                <a:gd name="connsiteY32" fmla="*/ 288608 h 615315"/>
                <a:gd name="connsiteX33" fmla="*/ 5725478 w 5932169"/>
                <a:gd name="connsiteY33" fmla="*/ 237173 h 615315"/>
                <a:gd name="connsiteX34" fmla="*/ 5759768 w 5932169"/>
                <a:gd name="connsiteY34" fmla="*/ 237173 h 615315"/>
                <a:gd name="connsiteX35" fmla="*/ 5760720 w 5932169"/>
                <a:gd name="connsiteY35" fmla="*/ 236220 h 615315"/>
                <a:gd name="connsiteX36" fmla="*/ 5760720 w 5932169"/>
                <a:gd name="connsiteY36" fmla="*/ 184785 h 615315"/>
                <a:gd name="connsiteX37" fmla="*/ 5759768 w 5932169"/>
                <a:gd name="connsiteY37" fmla="*/ 183833 h 615315"/>
                <a:gd name="connsiteX38" fmla="*/ 5608320 w 5932169"/>
                <a:gd name="connsiteY38" fmla="*/ 183833 h 615315"/>
                <a:gd name="connsiteX39" fmla="*/ 5607368 w 5932169"/>
                <a:gd name="connsiteY39" fmla="*/ 184785 h 615315"/>
                <a:gd name="connsiteX40" fmla="*/ 5607368 w 5932169"/>
                <a:gd name="connsiteY40" fmla="*/ 239078 h 615315"/>
                <a:gd name="connsiteX41" fmla="*/ 5638800 w 5932169"/>
                <a:gd name="connsiteY41" fmla="*/ 239078 h 615315"/>
                <a:gd name="connsiteX42" fmla="*/ 5640705 w 5932169"/>
                <a:gd name="connsiteY42" fmla="*/ 240030 h 615315"/>
                <a:gd name="connsiteX43" fmla="*/ 5723573 w 5932169"/>
                <a:gd name="connsiteY43" fmla="*/ 325755 h 615315"/>
                <a:gd name="connsiteX44" fmla="*/ 5723573 w 5932169"/>
                <a:gd name="connsiteY44" fmla="*/ 327660 h 615315"/>
                <a:gd name="connsiteX45" fmla="*/ 5635943 w 5932169"/>
                <a:gd name="connsiteY45" fmla="*/ 419100 h 615315"/>
                <a:gd name="connsiteX46" fmla="*/ 5605463 w 5932169"/>
                <a:gd name="connsiteY46" fmla="*/ 419100 h 615315"/>
                <a:gd name="connsiteX47" fmla="*/ 5604510 w 5932169"/>
                <a:gd name="connsiteY47" fmla="*/ 420053 h 615315"/>
                <a:gd name="connsiteX48" fmla="*/ 5605463 w 5932169"/>
                <a:gd name="connsiteY48" fmla="*/ 473393 h 615315"/>
                <a:gd name="connsiteX49" fmla="*/ 5605463 w 5932169"/>
                <a:gd name="connsiteY49" fmla="*/ 473393 h 615315"/>
                <a:gd name="connsiteX50" fmla="*/ 5410200 w 5932169"/>
                <a:gd name="connsiteY50" fmla="*/ 231458 h 615315"/>
                <a:gd name="connsiteX51" fmla="*/ 5470208 w 5932169"/>
                <a:gd name="connsiteY51" fmla="*/ 300038 h 615315"/>
                <a:gd name="connsiteX52" fmla="*/ 5342573 w 5932169"/>
                <a:gd name="connsiteY52" fmla="*/ 300038 h 615315"/>
                <a:gd name="connsiteX53" fmla="*/ 5341620 w 5932169"/>
                <a:gd name="connsiteY53" fmla="*/ 299085 h 615315"/>
                <a:gd name="connsiteX54" fmla="*/ 5410200 w 5932169"/>
                <a:gd name="connsiteY54" fmla="*/ 231458 h 615315"/>
                <a:gd name="connsiteX55" fmla="*/ 5418773 w 5932169"/>
                <a:gd name="connsiteY55" fmla="*/ 481965 h 615315"/>
                <a:gd name="connsiteX56" fmla="*/ 5523548 w 5932169"/>
                <a:gd name="connsiteY56" fmla="*/ 455295 h 615315"/>
                <a:gd name="connsiteX57" fmla="*/ 5523548 w 5932169"/>
                <a:gd name="connsiteY57" fmla="*/ 398145 h 615315"/>
                <a:gd name="connsiteX58" fmla="*/ 5522595 w 5932169"/>
                <a:gd name="connsiteY58" fmla="*/ 397193 h 615315"/>
                <a:gd name="connsiteX59" fmla="*/ 5430203 w 5932169"/>
                <a:gd name="connsiteY59" fmla="*/ 423863 h 615315"/>
                <a:gd name="connsiteX60" fmla="*/ 5342573 w 5932169"/>
                <a:gd name="connsiteY60" fmla="*/ 353378 h 615315"/>
                <a:gd name="connsiteX61" fmla="*/ 5537835 w 5932169"/>
                <a:gd name="connsiteY61" fmla="*/ 353378 h 615315"/>
                <a:gd name="connsiteX62" fmla="*/ 5538788 w 5932169"/>
                <a:gd name="connsiteY62" fmla="*/ 352425 h 615315"/>
                <a:gd name="connsiteX63" fmla="*/ 5541645 w 5932169"/>
                <a:gd name="connsiteY63" fmla="*/ 320993 h 615315"/>
                <a:gd name="connsiteX64" fmla="*/ 5408295 w 5932169"/>
                <a:gd name="connsiteY64" fmla="*/ 176213 h 615315"/>
                <a:gd name="connsiteX65" fmla="*/ 5265420 w 5932169"/>
                <a:gd name="connsiteY65" fmla="*/ 328613 h 615315"/>
                <a:gd name="connsiteX66" fmla="*/ 5418773 w 5932169"/>
                <a:gd name="connsiteY66" fmla="*/ 481965 h 615315"/>
                <a:gd name="connsiteX67" fmla="*/ 5143500 w 5932169"/>
                <a:gd name="connsiteY67" fmla="*/ 481965 h 615315"/>
                <a:gd name="connsiteX68" fmla="*/ 5213033 w 5932169"/>
                <a:gd name="connsiteY68" fmla="*/ 471488 h 615315"/>
                <a:gd name="connsiteX69" fmla="*/ 5213033 w 5932169"/>
                <a:gd name="connsiteY69" fmla="*/ 417195 h 615315"/>
                <a:gd name="connsiteX70" fmla="*/ 5212080 w 5932169"/>
                <a:gd name="connsiteY70" fmla="*/ 416243 h 615315"/>
                <a:gd name="connsiteX71" fmla="*/ 5168265 w 5932169"/>
                <a:gd name="connsiteY71" fmla="*/ 422910 h 615315"/>
                <a:gd name="connsiteX72" fmla="*/ 5129213 w 5932169"/>
                <a:gd name="connsiteY72" fmla="*/ 389573 h 615315"/>
                <a:gd name="connsiteX73" fmla="*/ 5129213 w 5932169"/>
                <a:gd name="connsiteY73" fmla="*/ 244793 h 615315"/>
                <a:gd name="connsiteX74" fmla="*/ 5130165 w 5932169"/>
                <a:gd name="connsiteY74" fmla="*/ 243840 h 615315"/>
                <a:gd name="connsiteX75" fmla="*/ 5207318 w 5932169"/>
                <a:gd name="connsiteY75" fmla="*/ 243840 h 615315"/>
                <a:gd name="connsiteX76" fmla="*/ 5208270 w 5932169"/>
                <a:gd name="connsiteY76" fmla="*/ 242888 h 615315"/>
                <a:gd name="connsiteX77" fmla="*/ 5208270 w 5932169"/>
                <a:gd name="connsiteY77" fmla="*/ 185738 h 615315"/>
                <a:gd name="connsiteX78" fmla="*/ 5207318 w 5932169"/>
                <a:gd name="connsiteY78" fmla="*/ 184785 h 615315"/>
                <a:gd name="connsiteX79" fmla="*/ 5130165 w 5932169"/>
                <a:gd name="connsiteY79" fmla="*/ 184785 h 615315"/>
                <a:gd name="connsiteX80" fmla="*/ 5129213 w 5932169"/>
                <a:gd name="connsiteY80" fmla="*/ 183833 h 615315"/>
                <a:gd name="connsiteX81" fmla="*/ 5129213 w 5932169"/>
                <a:gd name="connsiteY81" fmla="*/ 112395 h 615315"/>
                <a:gd name="connsiteX82" fmla="*/ 5128260 w 5932169"/>
                <a:gd name="connsiteY82" fmla="*/ 111443 h 615315"/>
                <a:gd name="connsiteX83" fmla="*/ 5054918 w 5932169"/>
                <a:gd name="connsiteY83" fmla="*/ 111443 h 615315"/>
                <a:gd name="connsiteX84" fmla="*/ 5053965 w 5932169"/>
                <a:gd name="connsiteY84" fmla="*/ 112395 h 615315"/>
                <a:gd name="connsiteX85" fmla="*/ 5053965 w 5932169"/>
                <a:gd name="connsiteY85" fmla="*/ 183833 h 615315"/>
                <a:gd name="connsiteX86" fmla="*/ 5053013 w 5932169"/>
                <a:gd name="connsiteY86" fmla="*/ 184785 h 615315"/>
                <a:gd name="connsiteX87" fmla="*/ 5004435 w 5932169"/>
                <a:gd name="connsiteY87" fmla="*/ 184785 h 615315"/>
                <a:gd name="connsiteX88" fmla="*/ 5003483 w 5932169"/>
                <a:gd name="connsiteY88" fmla="*/ 185738 h 615315"/>
                <a:gd name="connsiteX89" fmla="*/ 5003483 w 5932169"/>
                <a:gd name="connsiteY89" fmla="*/ 242888 h 615315"/>
                <a:gd name="connsiteX90" fmla="*/ 5004435 w 5932169"/>
                <a:gd name="connsiteY90" fmla="*/ 243840 h 615315"/>
                <a:gd name="connsiteX91" fmla="*/ 5053013 w 5932169"/>
                <a:gd name="connsiteY91" fmla="*/ 243840 h 615315"/>
                <a:gd name="connsiteX92" fmla="*/ 5053965 w 5932169"/>
                <a:gd name="connsiteY92" fmla="*/ 244793 h 615315"/>
                <a:gd name="connsiteX93" fmla="*/ 5053965 w 5932169"/>
                <a:gd name="connsiteY93" fmla="*/ 394335 h 615315"/>
                <a:gd name="connsiteX94" fmla="*/ 5143500 w 5932169"/>
                <a:gd name="connsiteY94" fmla="*/ 481965 h 615315"/>
                <a:gd name="connsiteX95" fmla="*/ 4451985 w 5932169"/>
                <a:gd name="connsiteY95" fmla="*/ 473393 h 615315"/>
                <a:gd name="connsiteX96" fmla="*/ 4452938 w 5932169"/>
                <a:gd name="connsiteY96" fmla="*/ 474345 h 615315"/>
                <a:gd name="connsiteX97" fmla="*/ 4612005 w 5932169"/>
                <a:gd name="connsiteY97" fmla="*/ 474345 h 615315"/>
                <a:gd name="connsiteX98" fmla="*/ 4612958 w 5932169"/>
                <a:gd name="connsiteY98" fmla="*/ 473393 h 615315"/>
                <a:gd name="connsiteX99" fmla="*/ 4612958 w 5932169"/>
                <a:gd name="connsiteY99" fmla="*/ 416243 h 615315"/>
                <a:gd name="connsiteX100" fmla="*/ 4612005 w 5932169"/>
                <a:gd name="connsiteY100" fmla="*/ 415290 h 615315"/>
                <a:gd name="connsiteX101" fmla="*/ 4573905 w 5932169"/>
                <a:gd name="connsiteY101" fmla="*/ 415290 h 615315"/>
                <a:gd name="connsiteX102" fmla="*/ 4572953 w 5932169"/>
                <a:gd name="connsiteY102" fmla="*/ 414338 h 615315"/>
                <a:gd name="connsiteX103" fmla="*/ 4572953 w 5932169"/>
                <a:gd name="connsiteY103" fmla="*/ 271463 h 615315"/>
                <a:gd name="connsiteX104" fmla="*/ 4573905 w 5932169"/>
                <a:gd name="connsiteY104" fmla="*/ 269558 h 615315"/>
                <a:gd name="connsiteX105" fmla="*/ 4653915 w 5932169"/>
                <a:gd name="connsiteY105" fmla="*/ 236220 h 615315"/>
                <a:gd name="connsiteX106" fmla="*/ 4689158 w 5932169"/>
                <a:gd name="connsiteY106" fmla="*/ 274320 h 615315"/>
                <a:gd name="connsiteX107" fmla="*/ 4689158 w 5932169"/>
                <a:gd name="connsiteY107" fmla="*/ 414338 h 615315"/>
                <a:gd name="connsiteX108" fmla="*/ 4688205 w 5932169"/>
                <a:gd name="connsiteY108" fmla="*/ 415290 h 615315"/>
                <a:gd name="connsiteX109" fmla="*/ 4648200 w 5932169"/>
                <a:gd name="connsiteY109" fmla="*/ 415290 h 615315"/>
                <a:gd name="connsiteX110" fmla="*/ 4647248 w 5932169"/>
                <a:gd name="connsiteY110" fmla="*/ 416243 h 615315"/>
                <a:gd name="connsiteX111" fmla="*/ 4647248 w 5932169"/>
                <a:gd name="connsiteY111" fmla="*/ 473393 h 615315"/>
                <a:gd name="connsiteX112" fmla="*/ 4648200 w 5932169"/>
                <a:gd name="connsiteY112" fmla="*/ 474345 h 615315"/>
                <a:gd name="connsiteX113" fmla="*/ 4808220 w 5932169"/>
                <a:gd name="connsiteY113" fmla="*/ 474345 h 615315"/>
                <a:gd name="connsiteX114" fmla="*/ 4809173 w 5932169"/>
                <a:gd name="connsiteY114" fmla="*/ 473393 h 615315"/>
                <a:gd name="connsiteX115" fmla="*/ 4809173 w 5932169"/>
                <a:gd name="connsiteY115" fmla="*/ 416243 h 615315"/>
                <a:gd name="connsiteX116" fmla="*/ 4808220 w 5932169"/>
                <a:gd name="connsiteY116" fmla="*/ 415290 h 615315"/>
                <a:gd name="connsiteX117" fmla="*/ 4766310 w 5932169"/>
                <a:gd name="connsiteY117" fmla="*/ 415290 h 615315"/>
                <a:gd name="connsiteX118" fmla="*/ 4765358 w 5932169"/>
                <a:gd name="connsiteY118" fmla="*/ 414338 h 615315"/>
                <a:gd name="connsiteX119" fmla="*/ 4765358 w 5932169"/>
                <a:gd name="connsiteY119" fmla="*/ 266700 h 615315"/>
                <a:gd name="connsiteX120" fmla="*/ 4678680 w 5932169"/>
                <a:gd name="connsiteY120" fmla="*/ 176213 h 615315"/>
                <a:gd name="connsiteX121" fmla="*/ 4573905 w 5932169"/>
                <a:gd name="connsiteY121" fmla="*/ 217170 h 615315"/>
                <a:gd name="connsiteX122" fmla="*/ 4572953 w 5932169"/>
                <a:gd name="connsiteY122" fmla="*/ 217170 h 615315"/>
                <a:gd name="connsiteX123" fmla="*/ 4572953 w 5932169"/>
                <a:gd name="connsiteY123" fmla="*/ 953 h 615315"/>
                <a:gd name="connsiteX124" fmla="*/ 4572000 w 5932169"/>
                <a:gd name="connsiteY124" fmla="*/ 0 h 615315"/>
                <a:gd name="connsiteX125" fmla="*/ 4453890 w 5932169"/>
                <a:gd name="connsiteY125" fmla="*/ 0 h 615315"/>
                <a:gd name="connsiteX126" fmla="*/ 4452938 w 5932169"/>
                <a:gd name="connsiteY126" fmla="*/ 953 h 615315"/>
                <a:gd name="connsiteX127" fmla="*/ 4452938 w 5932169"/>
                <a:gd name="connsiteY127" fmla="*/ 58103 h 615315"/>
                <a:gd name="connsiteX128" fmla="*/ 4453890 w 5932169"/>
                <a:gd name="connsiteY128" fmla="*/ 59055 h 615315"/>
                <a:gd name="connsiteX129" fmla="*/ 4495800 w 5932169"/>
                <a:gd name="connsiteY129" fmla="*/ 59055 h 615315"/>
                <a:gd name="connsiteX130" fmla="*/ 4496753 w 5932169"/>
                <a:gd name="connsiteY130" fmla="*/ 60008 h 615315"/>
                <a:gd name="connsiteX131" fmla="*/ 4496753 w 5932169"/>
                <a:gd name="connsiteY131" fmla="*/ 414338 h 615315"/>
                <a:gd name="connsiteX132" fmla="*/ 4495800 w 5932169"/>
                <a:gd name="connsiteY132" fmla="*/ 415290 h 615315"/>
                <a:gd name="connsiteX133" fmla="*/ 4453890 w 5932169"/>
                <a:gd name="connsiteY133" fmla="*/ 415290 h 615315"/>
                <a:gd name="connsiteX134" fmla="*/ 4452938 w 5932169"/>
                <a:gd name="connsiteY134" fmla="*/ 416243 h 615315"/>
                <a:gd name="connsiteX135" fmla="*/ 4451985 w 5932169"/>
                <a:gd name="connsiteY135" fmla="*/ 473393 h 615315"/>
                <a:gd name="connsiteX136" fmla="*/ 4451985 w 5932169"/>
                <a:gd name="connsiteY136" fmla="*/ 473393 h 615315"/>
                <a:gd name="connsiteX137" fmla="*/ 4275773 w 5932169"/>
                <a:gd name="connsiteY137" fmla="*/ 481965 h 615315"/>
                <a:gd name="connsiteX138" fmla="*/ 4379595 w 5932169"/>
                <a:gd name="connsiteY138" fmla="*/ 458153 h 615315"/>
                <a:gd name="connsiteX139" fmla="*/ 4379595 w 5932169"/>
                <a:gd name="connsiteY139" fmla="*/ 399098 h 615315"/>
                <a:gd name="connsiteX140" fmla="*/ 4378643 w 5932169"/>
                <a:gd name="connsiteY140" fmla="*/ 398145 h 615315"/>
                <a:gd name="connsiteX141" fmla="*/ 4288155 w 5932169"/>
                <a:gd name="connsiteY141" fmla="*/ 422910 h 615315"/>
                <a:gd name="connsiteX142" fmla="*/ 4202430 w 5932169"/>
                <a:gd name="connsiteY142" fmla="*/ 327660 h 615315"/>
                <a:gd name="connsiteX143" fmla="*/ 4285298 w 5932169"/>
                <a:gd name="connsiteY143" fmla="*/ 233363 h 615315"/>
                <a:gd name="connsiteX144" fmla="*/ 4317683 w 5932169"/>
                <a:gd name="connsiteY144" fmla="*/ 237173 h 615315"/>
                <a:gd name="connsiteX145" fmla="*/ 4318635 w 5932169"/>
                <a:gd name="connsiteY145" fmla="*/ 238125 h 615315"/>
                <a:gd name="connsiteX146" fmla="*/ 4318635 w 5932169"/>
                <a:gd name="connsiteY146" fmla="*/ 292418 h 615315"/>
                <a:gd name="connsiteX147" fmla="*/ 4319588 w 5932169"/>
                <a:gd name="connsiteY147" fmla="*/ 293370 h 615315"/>
                <a:gd name="connsiteX148" fmla="*/ 4380548 w 5932169"/>
                <a:gd name="connsiteY148" fmla="*/ 293370 h 615315"/>
                <a:gd name="connsiteX149" fmla="*/ 4381500 w 5932169"/>
                <a:gd name="connsiteY149" fmla="*/ 292418 h 615315"/>
                <a:gd name="connsiteX150" fmla="*/ 4381500 w 5932169"/>
                <a:gd name="connsiteY150" fmla="*/ 196215 h 615315"/>
                <a:gd name="connsiteX151" fmla="*/ 4380548 w 5932169"/>
                <a:gd name="connsiteY151" fmla="*/ 195263 h 615315"/>
                <a:gd name="connsiteX152" fmla="*/ 4276725 w 5932169"/>
                <a:gd name="connsiteY152" fmla="*/ 176213 h 615315"/>
                <a:gd name="connsiteX153" fmla="*/ 4122420 w 5932169"/>
                <a:gd name="connsiteY153" fmla="*/ 329565 h 615315"/>
                <a:gd name="connsiteX154" fmla="*/ 4275773 w 5932169"/>
                <a:gd name="connsiteY154" fmla="*/ 481965 h 615315"/>
                <a:gd name="connsiteX155" fmla="*/ 3932873 w 5932169"/>
                <a:gd name="connsiteY155" fmla="*/ 231458 h 615315"/>
                <a:gd name="connsiteX156" fmla="*/ 3992880 w 5932169"/>
                <a:gd name="connsiteY156" fmla="*/ 300038 h 615315"/>
                <a:gd name="connsiteX157" fmla="*/ 3865245 w 5932169"/>
                <a:gd name="connsiteY157" fmla="*/ 300038 h 615315"/>
                <a:gd name="connsiteX158" fmla="*/ 3864293 w 5932169"/>
                <a:gd name="connsiteY158" fmla="*/ 299085 h 615315"/>
                <a:gd name="connsiteX159" fmla="*/ 3932873 w 5932169"/>
                <a:gd name="connsiteY159" fmla="*/ 231458 h 615315"/>
                <a:gd name="connsiteX160" fmla="*/ 3941445 w 5932169"/>
                <a:gd name="connsiteY160" fmla="*/ 481965 h 615315"/>
                <a:gd name="connsiteX161" fmla="*/ 4046220 w 5932169"/>
                <a:gd name="connsiteY161" fmla="*/ 455295 h 615315"/>
                <a:gd name="connsiteX162" fmla="*/ 4046220 w 5932169"/>
                <a:gd name="connsiteY162" fmla="*/ 398145 h 615315"/>
                <a:gd name="connsiteX163" fmla="*/ 4045268 w 5932169"/>
                <a:gd name="connsiteY163" fmla="*/ 397193 h 615315"/>
                <a:gd name="connsiteX164" fmla="*/ 3952875 w 5932169"/>
                <a:gd name="connsiteY164" fmla="*/ 423863 h 615315"/>
                <a:gd name="connsiteX165" fmla="*/ 3865245 w 5932169"/>
                <a:gd name="connsiteY165" fmla="*/ 353378 h 615315"/>
                <a:gd name="connsiteX166" fmla="*/ 4060508 w 5932169"/>
                <a:gd name="connsiteY166" fmla="*/ 353378 h 615315"/>
                <a:gd name="connsiteX167" fmla="*/ 4061460 w 5932169"/>
                <a:gd name="connsiteY167" fmla="*/ 352425 h 615315"/>
                <a:gd name="connsiteX168" fmla="*/ 4064318 w 5932169"/>
                <a:gd name="connsiteY168" fmla="*/ 320993 h 615315"/>
                <a:gd name="connsiteX169" fmla="*/ 3930968 w 5932169"/>
                <a:gd name="connsiteY169" fmla="*/ 176213 h 615315"/>
                <a:gd name="connsiteX170" fmla="*/ 3788093 w 5932169"/>
                <a:gd name="connsiteY170" fmla="*/ 328613 h 615315"/>
                <a:gd name="connsiteX171" fmla="*/ 3941445 w 5932169"/>
                <a:gd name="connsiteY171" fmla="*/ 481965 h 615315"/>
                <a:gd name="connsiteX172" fmla="*/ 3661410 w 5932169"/>
                <a:gd name="connsiteY172" fmla="*/ 481965 h 615315"/>
                <a:gd name="connsiteX173" fmla="*/ 3730943 w 5932169"/>
                <a:gd name="connsiteY173" fmla="*/ 471488 h 615315"/>
                <a:gd name="connsiteX174" fmla="*/ 3730943 w 5932169"/>
                <a:gd name="connsiteY174" fmla="*/ 417195 h 615315"/>
                <a:gd name="connsiteX175" fmla="*/ 3729990 w 5932169"/>
                <a:gd name="connsiteY175" fmla="*/ 416243 h 615315"/>
                <a:gd name="connsiteX176" fmla="*/ 3686175 w 5932169"/>
                <a:gd name="connsiteY176" fmla="*/ 422910 h 615315"/>
                <a:gd name="connsiteX177" fmla="*/ 3647123 w 5932169"/>
                <a:gd name="connsiteY177" fmla="*/ 389573 h 615315"/>
                <a:gd name="connsiteX178" fmla="*/ 3647123 w 5932169"/>
                <a:gd name="connsiteY178" fmla="*/ 244793 h 615315"/>
                <a:gd name="connsiteX179" fmla="*/ 3648075 w 5932169"/>
                <a:gd name="connsiteY179" fmla="*/ 243840 h 615315"/>
                <a:gd name="connsiteX180" fmla="*/ 3725228 w 5932169"/>
                <a:gd name="connsiteY180" fmla="*/ 243840 h 615315"/>
                <a:gd name="connsiteX181" fmla="*/ 3726180 w 5932169"/>
                <a:gd name="connsiteY181" fmla="*/ 242888 h 615315"/>
                <a:gd name="connsiteX182" fmla="*/ 3726180 w 5932169"/>
                <a:gd name="connsiteY182" fmla="*/ 185738 h 615315"/>
                <a:gd name="connsiteX183" fmla="*/ 3725228 w 5932169"/>
                <a:gd name="connsiteY183" fmla="*/ 184785 h 615315"/>
                <a:gd name="connsiteX184" fmla="*/ 3648075 w 5932169"/>
                <a:gd name="connsiteY184" fmla="*/ 184785 h 615315"/>
                <a:gd name="connsiteX185" fmla="*/ 3647123 w 5932169"/>
                <a:gd name="connsiteY185" fmla="*/ 183833 h 615315"/>
                <a:gd name="connsiteX186" fmla="*/ 3647123 w 5932169"/>
                <a:gd name="connsiteY186" fmla="*/ 112395 h 615315"/>
                <a:gd name="connsiteX187" fmla="*/ 3646170 w 5932169"/>
                <a:gd name="connsiteY187" fmla="*/ 111443 h 615315"/>
                <a:gd name="connsiteX188" fmla="*/ 3572828 w 5932169"/>
                <a:gd name="connsiteY188" fmla="*/ 111443 h 615315"/>
                <a:gd name="connsiteX189" fmla="*/ 3571875 w 5932169"/>
                <a:gd name="connsiteY189" fmla="*/ 112395 h 615315"/>
                <a:gd name="connsiteX190" fmla="*/ 3571875 w 5932169"/>
                <a:gd name="connsiteY190" fmla="*/ 183833 h 615315"/>
                <a:gd name="connsiteX191" fmla="*/ 3570923 w 5932169"/>
                <a:gd name="connsiteY191" fmla="*/ 184785 h 615315"/>
                <a:gd name="connsiteX192" fmla="*/ 3521393 w 5932169"/>
                <a:gd name="connsiteY192" fmla="*/ 184785 h 615315"/>
                <a:gd name="connsiteX193" fmla="*/ 3520440 w 5932169"/>
                <a:gd name="connsiteY193" fmla="*/ 185738 h 615315"/>
                <a:gd name="connsiteX194" fmla="*/ 3520440 w 5932169"/>
                <a:gd name="connsiteY194" fmla="*/ 242888 h 615315"/>
                <a:gd name="connsiteX195" fmla="*/ 3521393 w 5932169"/>
                <a:gd name="connsiteY195" fmla="*/ 243840 h 615315"/>
                <a:gd name="connsiteX196" fmla="*/ 3569970 w 5932169"/>
                <a:gd name="connsiteY196" fmla="*/ 243840 h 615315"/>
                <a:gd name="connsiteX197" fmla="*/ 3570923 w 5932169"/>
                <a:gd name="connsiteY197" fmla="*/ 244793 h 615315"/>
                <a:gd name="connsiteX198" fmla="*/ 3570923 w 5932169"/>
                <a:gd name="connsiteY198" fmla="*/ 394335 h 615315"/>
                <a:gd name="connsiteX199" fmla="*/ 3661410 w 5932169"/>
                <a:gd name="connsiteY199" fmla="*/ 481965 h 615315"/>
                <a:gd name="connsiteX200" fmla="*/ 3149918 w 5932169"/>
                <a:gd name="connsiteY200" fmla="*/ 560070 h 615315"/>
                <a:gd name="connsiteX201" fmla="*/ 3073718 w 5932169"/>
                <a:gd name="connsiteY201" fmla="*/ 520065 h 615315"/>
                <a:gd name="connsiteX202" fmla="*/ 3091815 w 5932169"/>
                <a:gd name="connsiteY202" fmla="*/ 483870 h 615315"/>
                <a:gd name="connsiteX203" fmla="*/ 3093720 w 5932169"/>
                <a:gd name="connsiteY203" fmla="*/ 482918 h 615315"/>
                <a:gd name="connsiteX204" fmla="*/ 3227070 w 5932169"/>
                <a:gd name="connsiteY204" fmla="*/ 521018 h 615315"/>
                <a:gd name="connsiteX205" fmla="*/ 3149918 w 5932169"/>
                <a:gd name="connsiteY205" fmla="*/ 560070 h 615315"/>
                <a:gd name="connsiteX206" fmla="*/ 3149918 w 5932169"/>
                <a:gd name="connsiteY206" fmla="*/ 229553 h 615315"/>
                <a:gd name="connsiteX207" fmla="*/ 3205163 w 5932169"/>
                <a:gd name="connsiteY207" fmla="*/ 287655 h 615315"/>
                <a:gd name="connsiteX208" fmla="*/ 3149918 w 5932169"/>
                <a:gd name="connsiteY208" fmla="*/ 346710 h 615315"/>
                <a:gd name="connsiteX209" fmla="*/ 3094673 w 5932169"/>
                <a:gd name="connsiteY209" fmla="*/ 287655 h 615315"/>
                <a:gd name="connsiteX210" fmla="*/ 3149918 w 5932169"/>
                <a:gd name="connsiteY210" fmla="*/ 229553 h 615315"/>
                <a:gd name="connsiteX211" fmla="*/ 3147060 w 5932169"/>
                <a:gd name="connsiteY211" fmla="*/ 615315 h 615315"/>
                <a:gd name="connsiteX212" fmla="*/ 3300413 w 5932169"/>
                <a:gd name="connsiteY212" fmla="*/ 516255 h 615315"/>
                <a:gd name="connsiteX213" fmla="*/ 3094673 w 5932169"/>
                <a:gd name="connsiteY213" fmla="*/ 404813 h 615315"/>
                <a:gd name="connsiteX214" fmla="*/ 3099435 w 5932169"/>
                <a:gd name="connsiteY214" fmla="*/ 394335 h 615315"/>
                <a:gd name="connsiteX215" fmla="*/ 3101340 w 5932169"/>
                <a:gd name="connsiteY215" fmla="*/ 394335 h 615315"/>
                <a:gd name="connsiteX216" fmla="*/ 3148965 w 5932169"/>
                <a:gd name="connsiteY216" fmla="*/ 401003 h 615315"/>
                <a:gd name="connsiteX217" fmla="*/ 3274695 w 5932169"/>
                <a:gd name="connsiteY217" fmla="*/ 289560 h 615315"/>
                <a:gd name="connsiteX218" fmla="*/ 3265170 w 5932169"/>
                <a:gd name="connsiteY218" fmla="*/ 242888 h 615315"/>
                <a:gd name="connsiteX219" fmla="*/ 3266123 w 5932169"/>
                <a:gd name="connsiteY219" fmla="*/ 241935 h 615315"/>
                <a:gd name="connsiteX220" fmla="*/ 3314700 w 5932169"/>
                <a:gd name="connsiteY220" fmla="*/ 244793 h 615315"/>
                <a:gd name="connsiteX221" fmla="*/ 3315653 w 5932169"/>
                <a:gd name="connsiteY221" fmla="*/ 243840 h 615315"/>
                <a:gd name="connsiteX222" fmla="*/ 3315653 w 5932169"/>
                <a:gd name="connsiteY222" fmla="*/ 186690 h 615315"/>
                <a:gd name="connsiteX223" fmla="*/ 3314700 w 5932169"/>
                <a:gd name="connsiteY223" fmla="*/ 185738 h 615315"/>
                <a:gd name="connsiteX224" fmla="*/ 3201353 w 5932169"/>
                <a:gd name="connsiteY224" fmla="*/ 185738 h 615315"/>
                <a:gd name="connsiteX225" fmla="*/ 3199448 w 5932169"/>
                <a:gd name="connsiteY225" fmla="*/ 185738 h 615315"/>
                <a:gd name="connsiteX226" fmla="*/ 3149918 w 5932169"/>
                <a:gd name="connsiteY226" fmla="*/ 179070 h 615315"/>
                <a:gd name="connsiteX227" fmla="*/ 3024188 w 5932169"/>
                <a:gd name="connsiteY227" fmla="*/ 290513 h 615315"/>
                <a:gd name="connsiteX228" fmla="*/ 3064193 w 5932169"/>
                <a:gd name="connsiteY228" fmla="*/ 377190 h 615315"/>
                <a:gd name="connsiteX229" fmla="*/ 3064193 w 5932169"/>
                <a:gd name="connsiteY229" fmla="*/ 378143 h 615315"/>
                <a:gd name="connsiteX230" fmla="*/ 3029903 w 5932169"/>
                <a:gd name="connsiteY230" fmla="*/ 434340 h 615315"/>
                <a:gd name="connsiteX231" fmla="*/ 3048000 w 5932169"/>
                <a:gd name="connsiteY231" fmla="*/ 469583 h 615315"/>
                <a:gd name="connsiteX232" fmla="*/ 3048000 w 5932169"/>
                <a:gd name="connsiteY232" fmla="*/ 470535 h 615315"/>
                <a:gd name="connsiteX233" fmla="*/ 3007995 w 5932169"/>
                <a:gd name="connsiteY233" fmla="*/ 536258 h 615315"/>
                <a:gd name="connsiteX234" fmla="*/ 3147060 w 5932169"/>
                <a:gd name="connsiteY234" fmla="*/ 615315 h 615315"/>
                <a:gd name="connsiteX235" fmla="*/ 2391728 w 5932169"/>
                <a:gd name="connsiteY235" fmla="*/ 90488 h 615315"/>
                <a:gd name="connsiteX236" fmla="*/ 2444115 w 5932169"/>
                <a:gd name="connsiteY236" fmla="*/ 142875 h 615315"/>
                <a:gd name="connsiteX237" fmla="*/ 2496503 w 5932169"/>
                <a:gd name="connsiteY237" fmla="*/ 90488 h 615315"/>
                <a:gd name="connsiteX238" fmla="*/ 2444115 w 5932169"/>
                <a:gd name="connsiteY238" fmla="*/ 38100 h 615315"/>
                <a:gd name="connsiteX239" fmla="*/ 2391728 w 5932169"/>
                <a:gd name="connsiteY239" fmla="*/ 90488 h 615315"/>
                <a:gd name="connsiteX240" fmla="*/ 2366010 w 5932169"/>
                <a:gd name="connsiteY240" fmla="*/ 473393 h 615315"/>
                <a:gd name="connsiteX241" fmla="*/ 2366963 w 5932169"/>
                <a:gd name="connsiteY241" fmla="*/ 474345 h 615315"/>
                <a:gd name="connsiteX242" fmla="*/ 2528888 w 5932169"/>
                <a:gd name="connsiteY242" fmla="*/ 474345 h 615315"/>
                <a:gd name="connsiteX243" fmla="*/ 2529840 w 5932169"/>
                <a:gd name="connsiteY243" fmla="*/ 473393 h 615315"/>
                <a:gd name="connsiteX244" fmla="*/ 2529840 w 5932169"/>
                <a:gd name="connsiteY244" fmla="*/ 416243 h 615315"/>
                <a:gd name="connsiteX245" fmla="*/ 2528888 w 5932169"/>
                <a:gd name="connsiteY245" fmla="*/ 415290 h 615315"/>
                <a:gd name="connsiteX246" fmla="*/ 2486978 w 5932169"/>
                <a:gd name="connsiteY246" fmla="*/ 415290 h 615315"/>
                <a:gd name="connsiteX247" fmla="*/ 2486025 w 5932169"/>
                <a:gd name="connsiteY247" fmla="*/ 414338 h 615315"/>
                <a:gd name="connsiteX248" fmla="*/ 2486025 w 5932169"/>
                <a:gd name="connsiteY248" fmla="*/ 185738 h 615315"/>
                <a:gd name="connsiteX249" fmla="*/ 2485073 w 5932169"/>
                <a:gd name="connsiteY249" fmla="*/ 184785 h 615315"/>
                <a:gd name="connsiteX250" fmla="*/ 2366963 w 5932169"/>
                <a:gd name="connsiteY250" fmla="*/ 184785 h 615315"/>
                <a:gd name="connsiteX251" fmla="*/ 2366010 w 5932169"/>
                <a:gd name="connsiteY251" fmla="*/ 185738 h 615315"/>
                <a:gd name="connsiteX252" fmla="*/ 2366010 w 5932169"/>
                <a:gd name="connsiteY252" fmla="*/ 242888 h 615315"/>
                <a:gd name="connsiteX253" fmla="*/ 2366963 w 5932169"/>
                <a:gd name="connsiteY253" fmla="*/ 243840 h 615315"/>
                <a:gd name="connsiteX254" fmla="*/ 2408873 w 5932169"/>
                <a:gd name="connsiteY254" fmla="*/ 243840 h 615315"/>
                <a:gd name="connsiteX255" fmla="*/ 2409825 w 5932169"/>
                <a:gd name="connsiteY255" fmla="*/ 244793 h 615315"/>
                <a:gd name="connsiteX256" fmla="*/ 2409825 w 5932169"/>
                <a:gd name="connsiteY256" fmla="*/ 414338 h 615315"/>
                <a:gd name="connsiteX257" fmla="*/ 2408873 w 5932169"/>
                <a:gd name="connsiteY257" fmla="*/ 415290 h 615315"/>
                <a:gd name="connsiteX258" fmla="*/ 2366963 w 5932169"/>
                <a:gd name="connsiteY258" fmla="*/ 415290 h 615315"/>
                <a:gd name="connsiteX259" fmla="*/ 2366010 w 5932169"/>
                <a:gd name="connsiteY259" fmla="*/ 416243 h 615315"/>
                <a:gd name="connsiteX260" fmla="*/ 2366010 w 5932169"/>
                <a:gd name="connsiteY260" fmla="*/ 473393 h 615315"/>
                <a:gd name="connsiteX261" fmla="*/ 2366010 w 5932169"/>
                <a:gd name="connsiteY261" fmla="*/ 473393 h 615315"/>
                <a:gd name="connsiteX262" fmla="*/ 2069783 w 5932169"/>
                <a:gd name="connsiteY262" fmla="*/ 473393 h 615315"/>
                <a:gd name="connsiteX263" fmla="*/ 2070735 w 5932169"/>
                <a:gd name="connsiteY263" fmla="*/ 474345 h 615315"/>
                <a:gd name="connsiteX264" fmla="*/ 2239328 w 5932169"/>
                <a:gd name="connsiteY264" fmla="*/ 474345 h 615315"/>
                <a:gd name="connsiteX265" fmla="*/ 2240280 w 5932169"/>
                <a:gd name="connsiteY265" fmla="*/ 473393 h 615315"/>
                <a:gd name="connsiteX266" fmla="*/ 2240280 w 5932169"/>
                <a:gd name="connsiteY266" fmla="*/ 416243 h 615315"/>
                <a:gd name="connsiteX267" fmla="*/ 2239328 w 5932169"/>
                <a:gd name="connsiteY267" fmla="*/ 415290 h 615315"/>
                <a:gd name="connsiteX268" fmla="*/ 2189798 w 5932169"/>
                <a:gd name="connsiteY268" fmla="*/ 415290 h 615315"/>
                <a:gd name="connsiteX269" fmla="*/ 2189798 w 5932169"/>
                <a:gd name="connsiteY269" fmla="*/ 272415 h 615315"/>
                <a:gd name="connsiteX270" fmla="*/ 2277428 w 5932169"/>
                <a:gd name="connsiteY270" fmla="*/ 253365 h 615315"/>
                <a:gd name="connsiteX271" fmla="*/ 2288858 w 5932169"/>
                <a:gd name="connsiteY271" fmla="*/ 253365 h 615315"/>
                <a:gd name="connsiteX272" fmla="*/ 2289810 w 5932169"/>
                <a:gd name="connsiteY272" fmla="*/ 252413 h 615315"/>
                <a:gd name="connsiteX273" fmla="*/ 2289810 w 5932169"/>
                <a:gd name="connsiteY273" fmla="*/ 177165 h 615315"/>
                <a:gd name="connsiteX274" fmla="*/ 2283143 w 5932169"/>
                <a:gd name="connsiteY274" fmla="*/ 177165 h 615315"/>
                <a:gd name="connsiteX275" fmla="*/ 2187893 w 5932169"/>
                <a:gd name="connsiteY275" fmla="*/ 236220 h 615315"/>
                <a:gd name="connsiteX276" fmla="*/ 2187893 w 5932169"/>
                <a:gd name="connsiteY276" fmla="*/ 236220 h 615315"/>
                <a:gd name="connsiteX277" fmla="*/ 2187893 w 5932169"/>
                <a:gd name="connsiteY277" fmla="*/ 184785 h 615315"/>
                <a:gd name="connsiteX278" fmla="*/ 2186940 w 5932169"/>
                <a:gd name="connsiteY278" fmla="*/ 183833 h 615315"/>
                <a:gd name="connsiteX279" fmla="*/ 2071688 w 5932169"/>
                <a:gd name="connsiteY279" fmla="*/ 183833 h 615315"/>
                <a:gd name="connsiteX280" fmla="*/ 2070735 w 5932169"/>
                <a:gd name="connsiteY280" fmla="*/ 184785 h 615315"/>
                <a:gd name="connsiteX281" fmla="*/ 2070735 w 5932169"/>
                <a:gd name="connsiteY281" fmla="*/ 241935 h 615315"/>
                <a:gd name="connsiteX282" fmla="*/ 2071688 w 5932169"/>
                <a:gd name="connsiteY282" fmla="*/ 242888 h 615315"/>
                <a:gd name="connsiteX283" fmla="*/ 2113598 w 5932169"/>
                <a:gd name="connsiteY283" fmla="*/ 242888 h 615315"/>
                <a:gd name="connsiteX284" fmla="*/ 2114550 w 5932169"/>
                <a:gd name="connsiteY284" fmla="*/ 243840 h 615315"/>
                <a:gd name="connsiteX285" fmla="*/ 2114550 w 5932169"/>
                <a:gd name="connsiteY285" fmla="*/ 413385 h 615315"/>
                <a:gd name="connsiteX286" fmla="*/ 2113598 w 5932169"/>
                <a:gd name="connsiteY286" fmla="*/ 414338 h 615315"/>
                <a:gd name="connsiteX287" fmla="*/ 2071688 w 5932169"/>
                <a:gd name="connsiteY287" fmla="*/ 414338 h 615315"/>
                <a:gd name="connsiteX288" fmla="*/ 2070735 w 5932169"/>
                <a:gd name="connsiteY288" fmla="*/ 415290 h 615315"/>
                <a:gd name="connsiteX289" fmla="*/ 2069783 w 5932169"/>
                <a:gd name="connsiteY289" fmla="*/ 473393 h 615315"/>
                <a:gd name="connsiteX290" fmla="*/ 2069783 w 5932169"/>
                <a:gd name="connsiteY290" fmla="*/ 473393 h 615315"/>
                <a:gd name="connsiteX291" fmla="*/ 1867853 w 5932169"/>
                <a:gd name="connsiteY291" fmla="*/ 231458 h 615315"/>
                <a:gd name="connsiteX292" fmla="*/ 1928813 w 5932169"/>
                <a:gd name="connsiteY292" fmla="*/ 300038 h 615315"/>
                <a:gd name="connsiteX293" fmla="*/ 1801178 w 5932169"/>
                <a:gd name="connsiteY293" fmla="*/ 300038 h 615315"/>
                <a:gd name="connsiteX294" fmla="*/ 1800225 w 5932169"/>
                <a:gd name="connsiteY294" fmla="*/ 299085 h 615315"/>
                <a:gd name="connsiteX295" fmla="*/ 1867853 w 5932169"/>
                <a:gd name="connsiteY295" fmla="*/ 231458 h 615315"/>
                <a:gd name="connsiteX296" fmla="*/ 1876425 w 5932169"/>
                <a:gd name="connsiteY296" fmla="*/ 481965 h 615315"/>
                <a:gd name="connsiteX297" fmla="*/ 1980248 w 5932169"/>
                <a:gd name="connsiteY297" fmla="*/ 456248 h 615315"/>
                <a:gd name="connsiteX298" fmla="*/ 1981200 w 5932169"/>
                <a:gd name="connsiteY298" fmla="*/ 454343 h 615315"/>
                <a:gd name="connsiteX299" fmla="*/ 1981200 w 5932169"/>
                <a:gd name="connsiteY299" fmla="*/ 398145 h 615315"/>
                <a:gd name="connsiteX300" fmla="*/ 1980248 w 5932169"/>
                <a:gd name="connsiteY300" fmla="*/ 397193 h 615315"/>
                <a:gd name="connsiteX301" fmla="*/ 1887855 w 5932169"/>
                <a:gd name="connsiteY301" fmla="*/ 423863 h 615315"/>
                <a:gd name="connsiteX302" fmla="*/ 1800225 w 5932169"/>
                <a:gd name="connsiteY302" fmla="*/ 353378 h 615315"/>
                <a:gd name="connsiteX303" fmla="*/ 1995488 w 5932169"/>
                <a:gd name="connsiteY303" fmla="*/ 353378 h 615315"/>
                <a:gd name="connsiteX304" fmla="*/ 1996440 w 5932169"/>
                <a:gd name="connsiteY304" fmla="*/ 352425 h 615315"/>
                <a:gd name="connsiteX305" fmla="*/ 1999298 w 5932169"/>
                <a:gd name="connsiteY305" fmla="*/ 320993 h 615315"/>
                <a:gd name="connsiteX306" fmla="*/ 1865948 w 5932169"/>
                <a:gd name="connsiteY306" fmla="*/ 176213 h 615315"/>
                <a:gd name="connsiteX307" fmla="*/ 1723073 w 5932169"/>
                <a:gd name="connsiteY307" fmla="*/ 328613 h 615315"/>
                <a:gd name="connsiteX308" fmla="*/ 1876425 w 5932169"/>
                <a:gd name="connsiteY308" fmla="*/ 481965 h 615315"/>
                <a:gd name="connsiteX309" fmla="*/ 1524000 w 5932169"/>
                <a:gd name="connsiteY309" fmla="*/ 231458 h 615315"/>
                <a:gd name="connsiteX310" fmla="*/ 1584960 w 5932169"/>
                <a:gd name="connsiteY310" fmla="*/ 300038 h 615315"/>
                <a:gd name="connsiteX311" fmla="*/ 1457325 w 5932169"/>
                <a:gd name="connsiteY311" fmla="*/ 300038 h 615315"/>
                <a:gd name="connsiteX312" fmla="*/ 1456373 w 5932169"/>
                <a:gd name="connsiteY312" fmla="*/ 299085 h 615315"/>
                <a:gd name="connsiteX313" fmla="*/ 1524000 w 5932169"/>
                <a:gd name="connsiteY313" fmla="*/ 231458 h 615315"/>
                <a:gd name="connsiteX314" fmla="*/ 1532573 w 5932169"/>
                <a:gd name="connsiteY314" fmla="*/ 481965 h 615315"/>
                <a:gd name="connsiteX315" fmla="*/ 1637348 w 5932169"/>
                <a:gd name="connsiteY315" fmla="*/ 455295 h 615315"/>
                <a:gd name="connsiteX316" fmla="*/ 1637348 w 5932169"/>
                <a:gd name="connsiteY316" fmla="*/ 398145 h 615315"/>
                <a:gd name="connsiteX317" fmla="*/ 1636395 w 5932169"/>
                <a:gd name="connsiteY317" fmla="*/ 397193 h 615315"/>
                <a:gd name="connsiteX318" fmla="*/ 1544003 w 5932169"/>
                <a:gd name="connsiteY318" fmla="*/ 423863 h 615315"/>
                <a:gd name="connsiteX319" fmla="*/ 1456373 w 5932169"/>
                <a:gd name="connsiteY319" fmla="*/ 353378 h 615315"/>
                <a:gd name="connsiteX320" fmla="*/ 1651635 w 5932169"/>
                <a:gd name="connsiteY320" fmla="*/ 353378 h 615315"/>
                <a:gd name="connsiteX321" fmla="*/ 1652588 w 5932169"/>
                <a:gd name="connsiteY321" fmla="*/ 352425 h 615315"/>
                <a:gd name="connsiteX322" fmla="*/ 1655445 w 5932169"/>
                <a:gd name="connsiteY322" fmla="*/ 320993 h 615315"/>
                <a:gd name="connsiteX323" fmla="*/ 1522095 w 5932169"/>
                <a:gd name="connsiteY323" fmla="*/ 176213 h 615315"/>
                <a:gd name="connsiteX324" fmla="*/ 1379220 w 5932169"/>
                <a:gd name="connsiteY324" fmla="*/ 328613 h 615315"/>
                <a:gd name="connsiteX325" fmla="*/ 1532573 w 5932169"/>
                <a:gd name="connsiteY325" fmla="*/ 481965 h 615315"/>
                <a:gd name="connsiteX326" fmla="*/ 974408 w 5932169"/>
                <a:gd name="connsiteY326" fmla="*/ 473393 h 615315"/>
                <a:gd name="connsiteX327" fmla="*/ 975360 w 5932169"/>
                <a:gd name="connsiteY327" fmla="*/ 474345 h 615315"/>
                <a:gd name="connsiteX328" fmla="*/ 1131570 w 5932169"/>
                <a:gd name="connsiteY328" fmla="*/ 474345 h 615315"/>
                <a:gd name="connsiteX329" fmla="*/ 1132523 w 5932169"/>
                <a:gd name="connsiteY329" fmla="*/ 473393 h 615315"/>
                <a:gd name="connsiteX330" fmla="*/ 1132523 w 5932169"/>
                <a:gd name="connsiteY330" fmla="*/ 415290 h 615315"/>
                <a:gd name="connsiteX331" fmla="*/ 1095375 w 5932169"/>
                <a:gd name="connsiteY331" fmla="*/ 415290 h 615315"/>
                <a:gd name="connsiteX332" fmla="*/ 1094423 w 5932169"/>
                <a:gd name="connsiteY332" fmla="*/ 414338 h 615315"/>
                <a:gd name="connsiteX333" fmla="*/ 1094423 w 5932169"/>
                <a:gd name="connsiteY333" fmla="*/ 271463 h 615315"/>
                <a:gd name="connsiteX334" fmla="*/ 1095375 w 5932169"/>
                <a:gd name="connsiteY334" fmla="*/ 269558 h 615315"/>
                <a:gd name="connsiteX335" fmla="*/ 1175385 w 5932169"/>
                <a:gd name="connsiteY335" fmla="*/ 236220 h 615315"/>
                <a:gd name="connsiteX336" fmla="*/ 1210628 w 5932169"/>
                <a:gd name="connsiteY336" fmla="*/ 274320 h 615315"/>
                <a:gd name="connsiteX337" fmla="*/ 1210628 w 5932169"/>
                <a:gd name="connsiteY337" fmla="*/ 415290 h 615315"/>
                <a:gd name="connsiteX338" fmla="*/ 1174433 w 5932169"/>
                <a:gd name="connsiteY338" fmla="*/ 415290 h 615315"/>
                <a:gd name="connsiteX339" fmla="*/ 1173480 w 5932169"/>
                <a:gd name="connsiteY339" fmla="*/ 416243 h 615315"/>
                <a:gd name="connsiteX340" fmla="*/ 1173480 w 5932169"/>
                <a:gd name="connsiteY340" fmla="*/ 473393 h 615315"/>
                <a:gd name="connsiteX341" fmla="*/ 1174433 w 5932169"/>
                <a:gd name="connsiteY341" fmla="*/ 474345 h 615315"/>
                <a:gd name="connsiteX342" fmla="*/ 1330643 w 5932169"/>
                <a:gd name="connsiteY342" fmla="*/ 474345 h 615315"/>
                <a:gd name="connsiteX343" fmla="*/ 1331595 w 5932169"/>
                <a:gd name="connsiteY343" fmla="*/ 473393 h 615315"/>
                <a:gd name="connsiteX344" fmla="*/ 1331595 w 5932169"/>
                <a:gd name="connsiteY344" fmla="*/ 416243 h 615315"/>
                <a:gd name="connsiteX345" fmla="*/ 1330643 w 5932169"/>
                <a:gd name="connsiteY345" fmla="*/ 415290 h 615315"/>
                <a:gd name="connsiteX346" fmla="*/ 1288733 w 5932169"/>
                <a:gd name="connsiteY346" fmla="*/ 415290 h 615315"/>
                <a:gd name="connsiteX347" fmla="*/ 1287780 w 5932169"/>
                <a:gd name="connsiteY347" fmla="*/ 414338 h 615315"/>
                <a:gd name="connsiteX348" fmla="*/ 1287780 w 5932169"/>
                <a:gd name="connsiteY348" fmla="*/ 266700 h 615315"/>
                <a:gd name="connsiteX349" fmla="*/ 1201103 w 5932169"/>
                <a:gd name="connsiteY349" fmla="*/ 176213 h 615315"/>
                <a:gd name="connsiteX350" fmla="*/ 1093470 w 5932169"/>
                <a:gd name="connsiteY350" fmla="*/ 220028 h 615315"/>
                <a:gd name="connsiteX351" fmla="*/ 1093470 w 5932169"/>
                <a:gd name="connsiteY351" fmla="*/ 184785 h 615315"/>
                <a:gd name="connsiteX352" fmla="*/ 1092518 w 5932169"/>
                <a:gd name="connsiteY352" fmla="*/ 183833 h 615315"/>
                <a:gd name="connsiteX353" fmla="*/ 976313 w 5932169"/>
                <a:gd name="connsiteY353" fmla="*/ 183833 h 615315"/>
                <a:gd name="connsiteX354" fmla="*/ 975360 w 5932169"/>
                <a:gd name="connsiteY354" fmla="*/ 184785 h 615315"/>
                <a:gd name="connsiteX355" fmla="*/ 975360 w 5932169"/>
                <a:gd name="connsiteY355" fmla="*/ 241935 h 615315"/>
                <a:gd name="connsiteX356" fmla="*/ 976313 w 5932169"/>
                <a:gd name="connsiteY356" fmla="*/ 242888 h 615315"/>
                <a:gd name="connsiteX357" fmla="*/ 1018223 w 5932169"/>
                <a:gd name="connsiteY357" fmla="*/ 242888 h 615315"/>
                <a:gd name="connsiteX358" fmla="*/ 1019175 w 5932169"/>
                <a:gd name="connsiteY358" fmla="*/ 243840 h 615315"/>
                <a:gd name="connsiteX359" fmla="*/ 1019175 w 5932169"/>
                <a:gd name="connsiteY359" fmla="*/ 413385 h 615315"/>
                <a:gd name="connsiteX360" fmla="*/ 1018223 w 5932169"/>
                <a:gd name="connsiteY360" fmla="*/ 414338 h 615315"/>
                <a:gd name="connsiteX361" fmla="*/ 976313 w 5932169"/>
                <a:gd name="connsiteY361" fmla="*/ 414338 h 615315"/>
                <a:gd name="connsiteX362" fmla="*/ 975360 w 5932169"/>
                <a:gd name="connsiteY362" fmla="*/ 415290 h 615315"/>
                <a:gd name="connsiteX363" fmla="*/ 974408 w 5932169"/>
                <a:gd name="connsiteY363" fmla="*/ 473393 h 615315"/>
                <a:gd name="connsiteX364" fmla="*/ 974408 w 5932169"/>
                <a:gd name="connsiteY364" fmla="*/ 473393 h 615315"/>
                <a:gd name="connsiteX365" fmla="*/ 762000 w 5932169"/>
                <a:gd name="connsiteY365" fmla="*/ 424815 h 615315"/>
                <a:gd name="connsiteX366" fmla="*/ 687705 w 5932169"/>
                <a:gd name="connsiteY366" fmla="*/ 329565 h 615315"/>
                <a:gd name="connsiteX367" fmla="*/ 762000 w 5932169"/>
                <a:gd name="connsiteY367" fmla="*/ 234315 h 615315"/>
                <a:gd name="connsiteX368" fmla="*/ 836295 w 5932169"/>
                <a:gd name="connsiteY368" fmla="*/ 329565 h 615315"/>
                <a:gd name="connsiteX369" fmla="*/ 762000 w 5932169"/>
                <a:gd name="connsiteY369" fmla="*/ 424815 h 615315"/>
                <a:gd name="connsiteX370" fmla="*/ 762000 w 5932169"/>
                <a:gd name="connsiteY370" fmla="*/ 481965 h 615315"/>
                <a:gd name="connsiteX371" fmla="*/ 915353 w 5932169"/>
                <a:gd name="connsiteY371" fmla="*/ 329565 h 615315"/>
                <a:gd name="connsiteX372" fmla="*/ 762000 w 5932169"/>
                <a:gd name="connsiteY372" fmla="*/ 177165 h 615315"/>
                <a:gd name="connsiteX373" fmla="*/ 608648 w 5932169"/>
                <a:gd name="connsiteY373" fmla="*/ 329565 h 615315"/>
                <a:gd name="connsiteX374" fmla="*/ 762000 w 5932169"/>
                <a:gd name="connsiteY374" fmla="*/ 481965 h 615315"/>
                <a:gd name="connsiteX375" fmla="*/ 427672 w 5932169"/>
                <a:gd name="connsiteY375" fmla="*/ 90488 h 615315"/>
                <a:gd name="connsiteX376" fmla="*/ 480060 w 5932169"/>
                <a:gd name="connsiteY376" fmla="*/ 142875 h 615315"/>
                <a:gd name="connsiteX377" fmla="*/ 532448 w 5932169"/>
                <a:gd name="connsiteY377" fmla="*/ 90488 h 615315"/>
                <a:gd name="connsiteX378" fmla="*/ 480060 w 5932169"/>
                <a:gd name="connsiteY378" fmla="*/ 38100 h 615315"/>
                <a:gd name="connsiteX379" fmla="*/ 427672 w 5932169"/>
                <a:gd name="connsiteY379" fmla="*/ 90488 h 615315"/>
                <a:gd name="connsiteX380" fmla="*/ 401955 w 5932169"/>
                <a:gd name="connsiteY380" fmla="*/ 473393 h 615315"/>
                <a:gd name="connsiteX381" fmla="*/ 402908 w 5932169"/>
                <a:gd name="connsiteY381" fmla="*/ 474345 h 615315"/>
                <a:gd name="connsiteX382" fmla="*/ 565785 w 5932169"/>
                <a:gd name="connsiteY382" fmla="*/ 474345 h 615315"/>
                <a:gd name="connsiteX383" fmla="*/ 566738 w 5932169"/>
                <a:gd name="connsiteY383" fmla="*/ 473393 h 615315"/>
                <a:gd name="connsiteX384" fmla="*/ 566738 w 5932169"/>
                <a:gd name="connsiteY384" fmla="*/ 416243 h 615315"/>
                <a:gd name="connsiteX385" fmla="*/ 565785 w 5932169"/>
                <a:gd name="connsiteY385" fmla="*/ 415290 h 615315"/>
                <a:gd name="connsiteX386" fmla="*/ 523875 w 5932169"/>
                <a:gd name="connsiteY386" fmla="*/ 415290 h 615315"/>
                <a:gd name="connsiteX387" fmla="*/ 522922 w 5932169"/>
                <a:gd name="connsiteY387" fmla="*/ 414338 h 615315"/>
                <a:gd name="connsiteX388" fmla="*/ 522922 w 5932169"/>
                <a:gd name="connsiteY388" fmla="*/ 185738 h 615315"/>
                <a:gd name="connsiteX389" fmla="*/ 521970 w 5932169"/>
                <a:gd name="connsiteY389" fmla="*/ 184785 h 615315"/>
                <a:gd name="connsiteX390" fmla="*/ 402908 w 5932169"/>
                <a:gd name="connsiteY390" fmla="*/ 184785 h 615315"/>
                <a:gd name="connsiteX391" fmla="*/ 401955 w 5932169"/>
                <a:gd name="connsiteY391" fmla="*/ 185738 h 615315"/>
                <a:gd name="connsiteX392" fmla="*/ 401955 w 5932169"/>
                <a:gd name="connsiteY392" fmla="*/ 242888 h 615315"/>
                <a:gd name="connsiteX393" fmla="*/ 402908 w 5932169"/>
                <a:gd name="connsiteY393" fmla="*/ 243840 h 615315"/>
                <a:gd name="connsiteX394" fmla="*/ 444818 w 5932169"/>
                <a:gd name="connsiteY394" fmla="*/ 243840 h 615315"/>
                <a:gd name="connsiteX395" fmla="*/ 445770 w 5932169"/>
                <a:gd name="connsiteY395" fmla="*/ 244793 h 615315"/>
                <a:gd name="connsiteX396" fmla="*/ 445770 w 5932169"/>
                <a:gd name="connsiteY396" fmla="*/ 414338 h 615315"/>
                <a:gd name="connsiteX397" fmla="*/ 444818 w 5932169"/>
                <a:gd name="connsiteY397" fmla="*/ 415290 h 615315"/>
                <a:gd name="connsiteX398" fmla="*/ 402908 w 5932169"/>
                <a:gd name="connsiteY398" fmla="*/ 415290 h 615315"/>
                <a:gd name="connsiteX399" fmla="*/ 401955 w 5932169"/>
                <a:gd name="connsiteY399" fmla="*/ 416243 h 615315"/>
                <a:gd name="connsiteX400" fmla="*/ 401955 w 5932169"/>
                <a:gd name="connsiteY400" fmla="*/ 473393 h 615315"/>
                <a:gd name="connsiteX401" fmla="*/ 401955 w 5932169"/>
                <a:gd name="connsiteY401" fmla="*/ 473393 h 615315"/>
                <a:gd name="connsiteX402" fmla="*/ 181928 w 5932169"/>
                <a:gd name="connsiteY402" fmla="*/ 234315 h 615315"/>
                <a:gd name="connsiteX403" fmla="*/ 255270 w 5932169"/>
                <a:gd name="connsiteY403" fmla="*/ 329565 h 615315"/>
                <a:gd name="connsiteX404" fmla="*/ 177165 w 5932169"/>
                <a:gd name="connsiteY404" fmla="*/ 423863 h 615315"/>
                <a:gd name="connsiteX405" fmla="*/ 120968 w 5932169"/>
                <a:gd name="connsiteY405" fmla="*/ 405765 h 615315"/>
                <a:gd name="connsiteX406" fmla="*/ 120968 w 5932169"/>
                <a:gd name="connsiteY406" fmla="*/ 260033 h 615315"/>
                <a:gd name="connsiteX407" fmla="*/ 121920 w 5932169"/>
                <a:gd name="connsiteY407" fmla="*/ 258128 h 615315"/>
                <a:gd name="connsiteX408" fmla="*/ 181928 w 5932169"/>
                <a:gd name="connsiteY408" fmla="*/ 234315 h 615315"/>
                <a:gd name="connsiteX409" fmla="*/ 0 w 5932169"/>
                <a:gd name="connsiteY409" fmla="*/ 606743 h 615315"/>
                <a:gd name="connsiteX410" fmla="*/ 953 w 5932169"/>
                <a:gd name="connsiteY410" fmla="*/ 607695 h 615315"/>
                <a:gd name="connsiteX411" fmla="*/ 172403 w 5932169"/>
                <a:gd name="connsiteY411" fmla="*/ 607695 h 615315"/>
                <a:gd name="connsiteX412" fmla="*/ 173355 w 5932169"/>
                <a:gd name="connsiteY412" fmla="*/ 606743 h 615315"/>
                <a:gd name="connsiteX413" fmla="*/ 173355 w 5932169"/>
                <a:gd name="connsiteY413" fmla="*/ 549593 h 615315"/>
                <a:gd name="connsiteX414" fmla="*/ 172403 w 5932169"/>
                <a:gd name="connsiteY414" fmla="*/ 548640 h 615315"/>
                <a:gd name="connsiteX415" fmla="*/ 120015 w 5932169"/>
                <a:gd name="connsiteY415" fmla="*/ 548640 h 615315"/>
                <a:gd name="connsiteX416" fmla="*/ 120015 w 5932169"/>
                <a:gd name="connsiteY416" fmla="*/ 459105 h 615315"/>
                <a:gd name="connsiteX417" fmla="*/ 196215 w 5932169"/>
                <a:gd name="connsiteY417" fmla="*/ 481965 h 615315"/>
                <a:gd name="connsiteX418" fmla="*/ 332422 w 5932169"/>
                <a:gd name="connsiteY418" fmla="*/ 327660 h 615315"/>
                <a:gd name="connsiteX419" fmla="*/ 203835 w 5932169"/>
                <a:gd name="connsiteY419" fmla="*/ 177165 h 615315"/>
                <a:gd name="connsiteX420" fmla="*/ 114300 w 5932169"/>
                <a:gd name="connsiteY420" fmla="*/ 216218 h 615315"/>
                <a:gd name="connsiteX421" fmla="*/ 114300 w 5932169"/>
                <a:gd name="connsiteY421" fmla="*/ 185738 h 615315"/>
                <a:gd name="connsiteX422" fmla="*/ 113348 w 5932169"/>
                <a:gd name="connsiteY422" fmla="*/ 184785 h 615315"/>
                <a:gd name="connsiteX423" fmla="*/ 953 w 5932169"/>
                <a:gd name="connsiteY423" fmla="*/ 184785 h 615315"/>
                <a:gd name="connsiteX424" fmla="*/ 0 w 5932169"/>
                <a:gd name="connsiteY424" fmla="*/ 185738 h 615315"/>
                <a:gd name="connsiteX425" fmla="*/ 0 w 5932169"/>
                <a:gd name="connsiteY425" fmla="*/ 242888 h 615315"/>
                <a:gd name="connsiteX426" fmla="*/ 953 w 5932169"/>
                <a:gd name="connsiteY426" fmla="*/ 243840 h 615315"/>
                <a:gd name="connsiteX427" fmla="*/ 42863 w 5932169"/>
                <a:gd name="connsiteY427" fmla="*/ 243840 h 615315"/>
                <a:gd name="connsiteX428" fmla="*/ 43815 w 5932169"/>
                <a:gd name="connsiteY428" fmla="*/ 244793 h 615315"/>
                <a:gd name="connsiteX429" fmla="*/ 43815 w 5932169"/>
                <a:gd name="connsiteY429" fmla="*/ 547688 h 615315"/>
                <a:gd name="connsiteX430" fmla="*/ 42863 w 5932169"/>
                <a:gd name="connsiteY430" fmla="*/ 548640 h 615315"/>
                <a:gd name="connsiteX431" fmla="*/ 953 w 5932169"/>
                <a:gd name="connsiteY431" fmla="*/ 548640 h 615315"/>
                <a:gd name="connsiteX432" fmla="*/ 0 w 5932169"/>
                <a:gd name="connsiteY432" fmla="*/ 549593 h 615315"/>
                <a:gd name="connsiteX433" fmla="*/ 0 w 5932169"/>
                <a:gd name="connsiteY433" fmla="*/ 606743 h 615315"/>
                <a:gd name="connsiteX434" fmla="*/ 0 w 5932169"/>
                <a:gd name="connsiteY434" fmla="*/ 606743 h 61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</a:cxnLst>
              <a:rect l="l" t="t" r="r" b="b"/>
              <a:pathLst>
                <a:path w="5932169" h="615315">
                  <a:moveTo>
                    <a:pt x="5605463" y="473393"/>
                  </a:moveTo>
                  <a:cubicBezTo>
                    <a:pt x="5605463" y="473393"/>
                    <a:pt x="5605463" y="474345"/>
                    <a:pt x="5606415" y="474345"/>
                  </a:cubicBezTo>
                  <a:lnTo>
                    <a:pt x="5749290" y="474345"/>
                  </a:lnTo>
                  <a:cubicBezTo>
                    <a:pt x="5749290" y="474345"/>
                    <a:pt x="5750243" y="474345"/>
                    <a:pt x="5750243" y="473393"/>
                  </a:cubicBezTo>
                  <a:lnTo>
                    <a:pt x="5750243" y="421005"/>
                  </a:lnTo>
                  <a:lnTo>
                    <a:pt x="5716905" y="421005"/>
                  </a:lnTo>
                  <a:cubicBezTo>
                    <a:pt x="5716905" y="421005"/>
                    <a:pt x="5715953" y="421005"/>
                    <a:pt x="5716905" y="420053"/>
                  </a:cubicBezTo>
                  <a:lnTo>
                    <a:pt x="5763578" y="367665"/>
                  </a:lnTo>
                  <a:cubicBezTo>
                    <a:pt x="5763578" y="367665"/>
                    <a:pt x="5764530" y="366713"/>
                    <a:pt x="5765483" y="367665"/>
                  </a:cubicBezTo>
                  <a:lnTo>
                    <a:pt x="5817870" y="421005"/>
                  </a:lnTo>
                  <a:lnTo>
                    <a:pt x="5785485" y="421005"/>
                  </a:lnTo>
                  <a:cubicBezTo>
                    <a:pt x="5785485" y="421005"/>
                    <a:pt x="5784533" y="421005"/>
                    <a:pt x="5784533" y="421958"/>
                  </a:cubicBezTo>
                  <a:lnTo>
                    <a:pt x="5784533" y="473393"/>
                  </a:lnTo>
                  <a:cubicBezTo>
                    <a:pt x="5784533" y="473393"/>
                    <a:pt x="5784533" y="474345"/>
                    <a:pt x="5785485" y="474345"/>
                  </a:cubicBezTo>
                  <a:lnTo>
                    <a:pt x="5931218" y="474345"/>
                  </a:lnTo>
                  <a:cubicBezTo>
                    <a:pt x="5931218" y="474345"/>
                    <a:pt x="5932170" y="474345"/>
                    <a:pt x="5932170" y="473393"/>
                  </a:cubicBezTo>
                  <a:lnTo>
                    <a:pt x="5932170" y="419100"/>
                  </a:lnTo>
                  <a:lnTo>
                    <a:pt x="5900738" y="419100"/>
                  </a:lnTo>
                  <a:cubicBezTo>
                    <a:pt x="5900738" y="419100"/>
                    <a:pt x="5899785" y="419100"/>
                    <a:pt x="5898833" y="418148"/>
                  </a:cubicBezTo>
                  <a:lnTo>
                    <a:pt x="5814060" y="330518"/>
                  </a:lnTo>
                  <a:cubicBezTo>
                    <a:pt x="5814060" y="330518"/>
                    <a:pt x="5813108" y="329565"/>
                    <a:pt x="5814060" y="328613"/>
                  </a:cubicBezTo>
                  <a:lnTo>
                    <a:pt x="5899785" y="239078"/>
                  </a:lnTo>
                  <a:lnTo>
                    <a:pt x="5929313" y="239078"/>
                  </a:lnTo>
                  <a:cubicBezTo>
                    <a:pt x="5929313" y="239078"/>
                    <a:pt x="5930265" y="239078"/>
                    <a:pt x="5930265" y="238125"/>
                  </a:cubicBezTo>
                  <a:lnTo>
                    <a:pt x="5930265" y="184785"/>
                  </a:lnTo>
                  <a:cubicBezTo>
                    <a:pt x="5930265" y="184785"/>
                    <a:pt x="5930265" y="183833"/>
                    <a:pt x="5929313" y="183833"/>
                  </a:cubicBezTo>
                  <a:lnTo>
                    <a:pt x="5789295" y="183833"/>
                  </a:lnTo>
                  <a:cubicBezTo>
                    <a:pt x="5789295" y="183833"/>
                    <a:pt x="5788343" y="183833"/>
                    <a:pt x="5788343" y="184785"/>
                  </a:cubicBezTo>
                  <a:lnTo>
                    <a:pt x="5788343" y="237173"/>
                  </a:lnTo>
                  <a:lnTo>
                    <a:pt x="5820728" y="237173"/>
                  </a:lnTo>
                  <a:cubicBezTo>
                    <a:pt x="5820728" y="237173"/>
                    <a:pt x="5821680" y="237173"/>
                    <a:pt x="5820728" y="238125"/>
                  </a:cubicBezTo>
                  <a:lnTo>
                    <a:pt x="5775960" y="288608"/>
                  </a:lnTo>
                  <a:cubicBezTo>
                    <a:pt x="5775960" y="288608"/>
                    <a:pt x="5775008" y="289560"/>
                    <a:pt x="5774055" y="288608"/>
                  </a:cubicBezTo>
                  <a:lnTo>
                    <a:pt x="5725478" y="237173"/>
                  </a:lnTo>
                  <a:lnTo>
                    <a:pt x="5759768" y="237173"/>
                  </a:lnTo>
                  <a:cubicBezTo>
                    <a:pt x="5759768" y="237173"/>
                    <a:pt x="5760720" y="237173"/>
                    <a:pt x="5760720" y="236220"/>
                  </a:cubicBezTo>
                  <a:lnTo>
                    <a:pt x="5760720" y="184785"/>
                  </a:lnTo>
                  <a:cubicBezTo>
                    <a:pt x="5760720" y="184785"/>
                    <a:pt x="5760720" y="183833"/>
                    <a:pt x="5759768" y="183833"/>
                  </a:cubicBezTo>
                  <a:lnTo>
                    <a:pt x="5608320" y="183833"/>
                  </a:lnTo>
                  <a:cubicBezTo>
                    <a:pt x="5608320" y="183833"/>
                    <a:pt x="5607368" y="183833"/>
                    <a:pt x="5607368" y="184785"/>
                  </a:cubicBezTo>
                  <a:lnTo>
                    <a:pt x="5607368" y="239078"/>
                  </a:lnTo>
                  <a:lnTo>
                    <a:pt x="5638800" y="239078"/>
                  </a:lnTo>
                  <a:cubicBezTo>
                    <a:pt x="5638800" y="239078"/>
                    <a:pt x="5639753" y="239078"/>
                    <a:pt x="5640705" y="240030"/>
                  </a:cubicBezTo>
                  <a:lnTo>
                    <a:pt x="5723573" y="325755"/>
                  </a:lnTo>
                  <a:cubicBezTo>
                    <a:pt x="5723573" y="325755"/>
                    <a:pt x="5724525" y="326708"/>
                    <a:pt x="5723573" y="327660"/>
                  </a:cubicBezTo>
                  <a:lnTo>
                    <a:pt x="5635943" y="419100"/>
                  </a:lnTo>
                  <a:lnTo>
                    <a:pt x="5605463" y="419100"/>
                  </a:lnTo>
                  <a:cubicBezTo>
                    <a:pt x="5605463" y="419100"/>
                    <a:pt x="5604510" y="419100"/>
                    <a:pt x="5604510" y="420053"/>
                  </a:cubicBezTo>
                  <a:lnTo>
                    <a:pt x="5605463" y="473393"/>
                  </a:lnTo>
                  <a:lnTo>
                    <a:pt x="5605463" y="473393"/>
                  </a:lnTo>
                  <a:close/>
                  <a:moveTo>
                    <a:pt x="5410200" y="231458"/>
                  </a:moveTo>
                  <a:cubicBezTo>
                    <a:pt x="5454968" y="231458"/>
                    <a:pt x="5468303" y="265748"/>
                    <a:pt x="5470208" y="300038"/>
                  </a:cubicBezTo>
                  <a:lnTo>
                    <a:pt x="5342573" y="300038"/>
                  </a:lnTo>
                  <a:cubicBezTo>
                    <a:pt x="5342573" y="300038"/>
                    <a:pt x="5341620" y="300038"/>
                    <a:pt x="5341620" y="299085"/>
                  </a:cubicBezTo>
                  <a:cubicBezTo>
                    <a:pt x="5347335" y="263843"/>
                    <a:pt x="5366385" y="231458"/>
                    <a:pt x="5410200" y="231458"/>
                  </a:cubicBezTo>
                  <a:moveTo>
                    <a:pt x="5418773" y="481965"/>
                  </a:moveTo>
                  <a:cubicBezTo>
                    <a:pt x="5465445" y="481965"/>
                    <a:pt x="5500688" y="468630"/>
                    <a:pt x="5523548" y="455295"/>
                  </a:cubicBezTo>
                  <a:lnTo>
                    <a:pt x="5523548" y="398145"/>
                  </a:lnTo>
                  <a:cubicBezTo>
                    <a:pt x="5523548" y="398145"/>
                    <a:pt x="5523548" y="397193"/>
                    <a:pt x="5522595" y="397193"/>
                  </a:cubicBezTo>
                  <a:cubicBezTo>
                    <a:pt x="5500688" y="408623"/>
                    <a:pt x="5470208" y="423863"/>
                    <a:pt x="5430203" y="423863"/>
                  </a:cubicBezTo>
                  <a:cubicBezTo>
                    <a:pt x="5377815" y="423863"/>
                    <a:pt x="5350193" y="399098"/>
                    <a:pt x="5342573" y="353378"/>
                  </a:cubicBezTo>
                  <a:lnTo>
                    <a:pt x="5537835" y="353378"/>
                  </a:lnTo>
                  <a:cubicBezTo>
                    <a:pt x="5537835" y="353378"/>
                    <a:pt x="5538788" y="353378"/>
                    <a:pt x="5538788" y="352425"/>
                  </a:cubicBezTo>
                  <a:cubicBezTo>
                    <a:pt x="5540693" y="342900"/>
                    <a:pt x="5541645" y="331470"/>
                    <a:pt x="5541645" y="320993"/>
                  </a:cubicBezTo>
                  <a:cubicBezTo>
                    <a:pt x="5541645" y="240983"/>
                    <a:pt x="5499735" y="176213"/>
                    <a:pt x="5408295" y="176213"/>
                  </a:cubicBezTo>
                  <a:cubicBezTo>
                    <a:pt x="5315903" y="176213"/>
                    <a:pt x="5265420" y="240983"/>
                    <a:pt x="5265420" y="328613"/>
                  </a:cubicBezTo>
                  <a:cubicBezTo>
                    <a:pt x="5266373" y="417195"/>
                    <a:pt x="5316855" y="481965"/>
                    <a:pt x="5418773" y="481965"/>
                  </a:cubicBezTo>
                  <a:moveTo>
                    <a:pt x="5143500" y="481965"/>
                  </a:moveTo>
                  <a:cubicBezTo>
                    <a:pt x="5172075" y="481965"/>
                    <a:pt x="5194935" y="476250"/>
                    <a:pt x="5213033" y="471488"/>
                  </a:cubicBezTo>
                  <a:lnTo>
                    <a:pt x="5213033" y="417195"/>
                  </a:lnTo>
                  <a:cubicBezTo>
                    <a:pt x="5213033" y="417195"/>
                    <a:pt x="5213033" y="416243"/>
                    <a:pt x="5212080" y="416243"/>
                  </a:cubicBezTo>
                  <a:cubicBezTo>
                    <a:pt x="5201603" y="420053"/>
                    <a:pt x="5185410" y="422910"/>
                    <a:pt x="5168265" y="422910"/>
                  </a:cubicBezTo>
                  <a:cubicBezTo>
                    <a:pt x="5145405" y="422910"/>
                    <a:pt x="5129213" y="417195"/>
                    <a:pt x="5129213" y="389573"/>
                  </a:cubicBezTo>
                  <a:lnTo>
                    <a:pt x="5129213" y="244793"/>
                  </a:lnTo>
                  <a:cubicBezTo>
                    <a:pt x="5129213" y="244793"/>
                    <a:pt x="5129213" y="243840"/>
                    <a:pt x="5130165" y="243840"/>
                  </a:cubicBezTo>
                  <a:lnTo>
                    <a:pt x="5207318" y="243840"/>
                  </a:lnTo>
                  <a:cubicBezTo>
                    <a:pt x="5207318" y="243840"/>
                    <a:pt x="5208270" y="243840"/>
                    <a:pt x="5208270" y="242888"/>
                  </a:cubicBezTo>
                  <a:lnTo>
                    <a:pt x="5208270" y="185738"/>
                  </a:lnTo>
                  <a:cubicBezTo>
                    <a:pt x="5208270" y="185738"/>
                    <a:pt x="5208270" y="184785"/>
                    <a:pt x="5207318" y="184785"/>
                  </a:cubicBezTo>
                  <a:lnTo>
                    <a:pt x="5130165" y="184785"/>
                  </a:lnTo>
                  <a:cubicBezTo>
                    <a:pt x="5130165" y="184785"/>
                    <a:pt x="5129213" y="184785"/>
                    <a:pt x="5129213" y="183833"/>
                  </a:cubicBezTo>
                  <a:lnTo>
                    <a:pt x="5129213" y="112395"/>
                  </a:lnTo>
                  <a:cubicBezTo>
                    <a:pt x="5129213" y="112395"/>
                    <a:pt x="5129213" y="111443"/>
                    <a:pt x="5128260" y="111443"/>
                  </a:cubicBezTo>
                  <a:lnTo>
                    <a:pt x="5054918" y="111443"/>
                  </a:lnTo>
                  <a:cubicBezTo>
                    <a:pt x="5054918" y="111443"/>
                    <a:pt x="5053965" y="111443"/>
                    <a:pt x="5053965" y="112395"/>
                  </a:cubicBezTo>
                  <a:lnTo>
                    <a:pt x="5053965" y="183833"/>
                  </a:lnTo>
                  <a:cubicBezTo>
                    <a:pt x="5053965" y="183833"/>
                    <a:pt x="5053965" y="184785"/>
                    <a:pt x="5053013" y="184785"/>
                  </a:cubicBezTo>
                  <a:lnTo>
                    <a:pt x="5004435" y="184785"/>
                  </a:lnTo>
                  <a:cubicBezTo>
                    <a:pt x="5004435" y="184785"/>
                    <a:pt x="5003483" y="184785"/>
                    <a:pt x="5003483" y="185738"/>
                  </a:cubicBezTo>
                  <a:lnTo>
                    <a:pt x="5003483" y="242888"/>
                  </a:lnTo>
                  <a:cubicBezTo>
                    <a:pt x="5003483" y="242888"/>
                    <a:pt x="5003483" y="243840"/>
                    <a:pt x="5004435" y="243840"/>
                  </a:cubicBezTo>
                  <a:lnTo>
                    <a:pt x="5053013" y="243840"/>
                  </a:lnTo>
                  <a:cubicBezTo>
                    <a:pt x="5053013" y="243840"/>
                    <a:pt x="5053965" y="243840"/>
                    <a:pt x="5053965" y="244793"/>
                  </a:cubicBezTo>
                  <a:lnTo>
                    <a:pt x="5053965" y="394335"/>
                  </a:lnTo>
                  <a:cubicBezTo>
                    <a:pt x="5052060" y="447675"/>
                    <a:pt x="5071110" y="481965"/>
                    <a:pt x="5143500" y="481965"/>
                  </a:cubicBezTo>
                  <a:moveTo>
                    <a:pt x="4451985" y="473393"/>
                  </a:moveTo>
                  <a:cubicBezTo>
                    <a:pt x="4451985" y="473393"/>
                    <a:pt x="4451985" y="474345"/>
                    <a:pt x="4452938" y="474345"/>
                  </a:cubicBezTo>
                  <a:lnTo>
                    <a:pt x="4612005" y="474345"/>
                  </a:lnTo>
                  <a:cubicBezTo>
                    <a:pt x="4612005" y="474345"/>
                    <a:pt x="4612958" y="474345"/>
                    <a:pt x="4612958" y="473393"/>
                  </a:cubicBezTo>
                  <a:lnTo>
                    <a:pt x="4612958" y="416243"/>
                  </a:lnTo>
                  <a:cubicBezTo>
                    <a:pt x="4612958" y="416243"/>
                    <a:pt x="4612958" y="415290"/>
                    <a:pt x="4612005" y="415290"/>
                  </a:cubicBezTo>
                  <a:lnTo>
                    <a:pt x="4573905" y="415290"/>
                  </a:lnTo>
                  <a:cubicBezTo>
                    <a:pt x="4573905" y="415290"/>
                    <a:pt x="4572953" y="415290"/>
                    <a:pt x="4572953" y="414338"/>
                  </a:cubicBezTo>
                  <a:lnTo>
                    <a:pt x="4572953" y="271463"/>
                  </a:lnTo>
                  <a:cubicBezTo>
                    <a:pt x="4572953" y="271463"/>
                    <a:pt x="4572953" y="270510"/>
                    <a:pt x="4573905" y="269558"/>
                  </a:cubicBezTo>
                  <a:cubicBezTo>
                    <a:pt x="4595813" y="252413"/>
                    <a:pt x="4624388" y="236220"/>
                    <a:pt x="4653915" y="236220"/>
                  </a:cubicBezTo>
                  <a:cubicBezTo>
                    <a:pt x="4680585" y="236220"/>
                    <a:pt x="4689158" y="249555"/>
                    <a:pt x="4689158" y="274320"/>
                  </a:cubicBezTo>
                  <a:lnTo>
                    <a:pt x="4689158" y="414338"/>
                  </a:lnTo>
                  <a:cubicBezTo>
                    <a:pt x="4689158" y="414338"/>
                    <a:pt x="4689158" y="415290"/>
                    <a:pt x="4688205" y="415290"/>
                  </a:cubicBezTo>
                  <a:lnTo>
                    <a:pt x="4648200" y="415290"/>
                  </a:lnTo>
                  <a:cubicBezTo>
                    <a:pt x="4648200" y="415290"/>
                    <a:pt x="4647248" y="415290"/>
                    <a:pt x="4647248" y="416243"/>
                  </a:cubicBezTo>
                  <a:lnTo>
                    <a:pt x="4647248" y="473393"/>
                  </a:lnTo>
                  <a:cubicBezTo>
                    <a:pt x="4647248" y="473393"/>
                    <a:pt x="4647248" y="474345"/>
                    <a:pt x="4648200" y="474345"/>
                  </a:cubicBezTo>
                  <a:lnTo>
                    <a:pt x="4808220" y="474345"/>
                  </a:lnTo>
                  <a:cubicBezTo>
                    <a:pt x="4808220" y="474345"/>
                    <a:pt x="4809173" y="474345"/>
                    <a:pt x="4809173" y="473393"/>
                  </a:cubicBezTo>
                  <a:lnTo>
                    <a:pt x="4809173" y="416243"/>
                  </a:lnTo>
                  <a:cubicBezTo>
                    <a:pt x="4809173" y="416243"/>
                    <a:pt x="4809173" y="415290"/>
                    <a:pt x="4808220" y="415290"/>
                  </a:cubicBezTo>
                  <a:lnTo>
                    <a:pt x="4766310" y="415290"/>
                  </a:lnTo>
                  <a:cubicBezTo>
                    <a:pt x="4766310" y="415290"/>
                    <a:pt x="4765358" y="415290"/>
                    <a:pt x="4765358" y="414338"/>
                  </a:cubicBezTo>
                  <a:lnTo>
                    <a:pt x="4765358" y="266700"/>
                  </a:lnTo>
                  <a:cubicBezTo>
                    <a:pt x="4765358" y="206693"/>
                    <a:pt x="4732020" y="176213"/>
                    <a:pt x="4678680" y="176213"/>
                  </a:cubicBezTo>
                  <a:cubicBezTo>
                    <a:pt x="4635818" y="176213"/>
                    <a:pt x="4600575" y="195263"/>
                    <a:pt x="4573905" y="217170"/>
                  </a:cubicBezTo>
                  <a:cubicBezTo>
                    <a:pt x="4573905" y="217170"/>
                    <a:pt x="4572953" y="218123"/>
                    <a:pt x="4572953" y="217170"/>
                  </a:cubicBezTo>
                  <a:lnTo>
                    <a:pt x="4572953" y="953"/>
                  </a:lnTo>
                  <a:cubicBezTo>
                    <a:pt x="4572953" y="953"/>
                    <a:pt x="4572953" y="0"/>
                    <a:pt x="4572000" y="0"/>
                  </a:cubicBezTo>
                  <a:lnTo>
                    <a:pt x="4453890" y="0"/>
                  </a:lnTo>
                  <a:cubicBezTo>
                    <a:pt x="4453890" y="0"/>
                    <a:pt x="4452938" y="0"/>
                    <a:pt x="4452938" y="953"/>
                  </a:cubicBezTo>
                  <a:lnTo>
                    <a:pt x="4452938" y="58103"/>
                  </a:lnTo>
                  <a:cubicBezTo>
                    <a:pt x="4452938" y="58103"/>
                    <a:pt x="4452938" y="59055"/>
                    <a:pt x="4453890" y="59055"/>
                  </a:cubicBezTo>
                  <a:lnTo>
                    <a:pt x="4495800" y="59055"/>
                  </a:lnTo>
                  <a:cubicBezTo>
                    <a:pt x="4495800" y="59055"/>
                    <a:pt x="4496753" y="59055"/>
                    <a:pt x="4496753" y="60008"/>
                  </a:cubicBezTo>
                  <a:lnTo>
                    <a:pt x="4496753" y="414338"/>
                  </a:lnTo>
                  <a:cubicBezTo>
                    <a:pt x="4496753" y="414338"/>
                    <a:pt x="4496753" y="415290"/>
                    <a:pt x="4495800" y="415290"/>
                  </a:cubicBezTo>
                  <a:lnTo>
                    <a:pt x="4453890" y="415290"/>
                  </a:lnTo>
                  <a:cubicBezTo>
                    <a:pt x="4453890" y="415290"/>
                    <a:pt x="4452938" y="415290"/>
                    <a:pt x="4452938" y="416243"/>
                  </a:cubicBezTo>
                  <a:lnTo>
                    <a:pt x="4451985" y="473393"/>
                  </a:lnTo>
                  <a:lnTo>
                    <a:pt x="4451985" y="473393"/>
                  </a:lnTo>
                  <a:close/>
                  <a:moveTo>
                    <a:pt x="4275773" y="481965"/>
                  </a:moveTo>
                  <a:cubicBezTo>
                    <a:pt x="4313873" y="481965"/>
                    <a:pt x="4351973" y="473393"/>
                    <a:pt x="4379595" y="458153"/>
                  </a:cubicBezTo>
                  <a:lnTo>
                    <a:pt x="4379595" y="399098"/>
                  </a:lnTo>
                  <a:cubicBezTo>
                    <a:pt x="4379595" y="399098"/>
                    <a:pt x="4379595" y="398145"/>
                    <a:pt x="4378643" y="398145"/>
                  </a:cubicBezTo>
                  <a:cubicBezTo>
                    <a:pt x="4354830" y="410528"/>
                    <a:pt x="4322445" y="422910"/>
                    <a:pt x="4288155" y="422910"/>
                  </a:cubicBezTo>
                  <a:cubicBezTo>
                    <a:pt x="4228148" y="422910"/>
                    <a:pt x="4202430" y="384810"/>
                    <a:pt x="4202430" y="327660"/>
                  </a:cubicBezTo>
                  <a:cubicBezTo>
                    <a:pt x="4202430" y="269558"/>
                    <a:pt x="4230053" y="233363"/>
                    <a:pt x="4285298" y="233363"/>
                  </a:cubicBezTo>
                  <a:cubicBezTo>
                    <a:pt x="4296728" y="233363"/>
                    <a:pt x="4308158" y="234315"/>
                    <a:pt x="4317683" y="237173"/>
                  </a:cubicBezTo>
                  <a:cubicBezTo>
                    <a:pt x="4317683" y="237173"/>
                    <a:pt x="4318635" y="237173"/>
                    <a:pt x="4318635" y="238125"/>
                  </a:cubicBezTo>
                  <a:lnTo>
                    <a:pt x="4318635" y="292418"/>
                  </a:lnTo>
                  <a:cubicBezTo>
                    <a:pt x="4318635" y="292418"/>
                    <a:pt x="4318635" y="293370"/>
                    <a:pt x="4319588" y="293370"/>
                  </a:cubicBezTo>
                  <a:lnTo>
                    <a:pt x="4380548" y="293370"/>
                  </a:lnTo>
                  <a:cubicBezTo>
                    <a:pt x="4380548" y="293370"/>
                    <a:pt x="4381500" y="293370"/>
                    <a:pt x="4381500" y="292418"/>
                  </a:cubicBezTo>
                  <a:lnTo>
                    <a:pt x="4381500" y="196215"/>
                  </a:lnTo>
                  <a:cubicBezTo>
                    <a:pt x="4381500" y="196215"/>
                    <a:pt x="4381500" y="195263"/>
                    <a:pt x="4380548" y="195263"/>
                  </a:cubicBezTo>
                  <a:cubicBezTo>
                    <a:pt x="4357688" y="186690"/>
                    <a:pt x="4318635" y="176213"/>
                    <a:pt x="4276725" y="176213"/>
                  </a:cubicBezTo>
                  <a:cubicBezTo>
                    <a:pt x="4185285" y="176213"/>
                    <a:pt x="4122420" y="228600"/>
                    <a:pt x="4122420" y="329565"/>
                  </a:cubicBezTo>
                  <a:cubicBezTo>
                    <a:pt x="4123373" y="428625"/>
                    <a:pt x="4180523" y="481965"/>
                    <a:pt x="4275773" y="481965"/>
                  </a:cubicBezTo>
                  <a:moveTo>
                    <a:pt x="3932873" y="231458"/>
                  </a:moveTo>
                  <a:cubicBezTo>
                    <a:pt x="3977640" y="231458"/>
                    <a:pt x="3990975" y="265748"/>
                    <a:pt x="3992880" y="300038"/>
                  </a:cubicBezTo>
                  <a:lnTo>
                    <a:pt x="3865245" y="300038"/>
                  </a:lnTo>
                  <a:cubicBezTo>
                    <a:pt x="3865245" y="300038"/>
                    <a:pt x="3864293" y="300038"/>
                    <a:pt x="3864293" y="299085"/>
                  </a:cubicBezTo>
                  <a:cubicBezTo>
                    <a:pt x="3870008" y="263843"/>
                    <a:pt x="3889058" y="231458"/>
                    <a:pt x="3932873" y="231458"/>
                  </a:cubicBezTo>
                  <a:moveTo>
                    <a:pt x="3941445" y="481965"/>
                  </a:moveTo>
                  <a:cubicBezTo>
                    <a:pt x="3988118" y="481965"/>
                    <a:pt x="4023360" y="468630"/>
                    <a:pt x="4046220" y="455295"/>
                  </a:cubicBezTo>
                  <a:lnTo>
                    <a:pt x="4046220" y="398145"/>
                  </a:lnTo>
                  <a:cubicBezTo>
                    <a:pt x="4046220" y="398145"/>
                    <a:pt x="4046220" y="397193"/>
                    <a:pt x="4045268" y="397193"/>
                  </a:cubicBezTo>
                  <a:cubicBezTo>
                    <a:pt x="4023360" y="408623"/>
                    <a:pt x="3992880" y="423863"/>
                    <a:pt x="3952875" y="423863"/>
                  </a:cubicBezTo>
                  <a:cubicBezTo>
                    <a:pt x="3900488" y="423863"/>
                    <a:pt x="3872865" y="399098"/>
                    <a:pt x="3865245" y="353378"/>
                  </a:cubicBezTo>
                  <a:lnTo>
                    <a:pt x="4060508" y="353378"/>
                  </a:lnTo>
                  <a:cubicBezTo>
                    <a:pt x="4060508" y="353378"/>
                    <a:pt x="4061460" y="353378"/>
                    <a:pt x="4061460" y="352425"/>
                  </a:cubicBezTo>
                  <a:cubicBezTo>
                    <a:pt x="4063365" y="342900"/>
                    <a:pt x="4064318" y="331470"/>
                    <a:pt x="4064318" y="320993"/>
                  </a:cubicBezTo>
                  <a:cubicBezTo>
                    <a:pt x="4064318" y="240983"/>
                    <a:pt x="4022408" y="176213"/>
                    <a:pt x="3930968" y="176213"/>
                  </a:cubicBezTo>
                  <a:cubicBezTo>
                    <a:pt x="3838575" y="176213"/>
                    <a:pt x="3788093" y="240983"/>
                    <a:pt x="3788093" y="328613"/>
                  </a:cubicBezTo>
                  <a:cubicBezTo>
                    <a:pt x="3789045" y="417195"/>
                    <a:pt x="3839528" y="481965"/>
                    <a:pt x="3941445" y="481965"/>
                  </a:cubicBezTo>
                  <a:moveTo>
                    <a:pt x="3661410" y="481965"/>
                  </a:moveTo>
                  <a:cubicBezTo>
                    <a:pt x="3689985" y="481965"/>
                    <a:pt x="3712845" y="476250"/>
                    <a:pt x="3730943" y="471488"/>
                  </a:cubicBezTo>
                  <a:lnTo>
                    <a:pt x="3730943" y="417195"/>
                  </a:lnTo>
                  <a:cubicBezTo>
                    <a:pt x="3730943" y="417195"/>
                    <a:pt x="3730943" y="416243"/>
                    <a:pt x="3729990" y="416243"/>
                  </a:cubicBezTo>
                  <a:cubicBezTo>
                    <a:pt x="3719513" y="420053"/>
                    <a:pt x="3703320" y="422910"/>
                    <a:pt x="3686175" y="422910"/>
                  </a:cubicBezTo>
                  <a:cubicBezTo>
                    <a:pt x="3663315" y="422910"/>
                    <a:pt x="3647123" y="417195"/>
                    <a:pt x="3647123" y="389573"/>
                  </a:cubicBezTo>
                  <a:lnTo>
                    <a:pt x="3647123" y="244793"/>
                  </a:lnTo>
                  <a:cubicBezTo>
                    <a:pt x="3647123" y="244793"/>
                    <a:pt x="3647123" y="243840"/>
                    <a:pt x="3648075" y="243840"/>
                  </a:cubicBezTo>
                  <a:lnTo>
                    <a:pt x="3725228" y="243840"/>
                  </a:lnTo>
                  <a:cubicBezTo>
                    <a:pt x="3725228" y="243840"/>
                    <a:pt x="3726180" y="243840"/>
                    <a:pt x="3726180" y="242888"/>
                  </a:cubicBezTo>
                  <a:lnTo>
                    <a:pt x="3726180" y="185738"/>
                  </a:lnTo>
                  <a:cubicBezTo>
                    <a:pt x="3726180" y="185738"/>
                    <a:pt x="3726180" y="184785"/>
                    <a:pt x="3725228" y="184785"/>
                  </a:cubicBezTo>
                  <a:lnTo>
                    <a:pt x="3648075" y="184785"/>
                  </a:lnTo>
                  <a:cubicBezTo>
                    <a:pt x="3648075" y="184785"/>
                    <a:pt x="3647123" y="184785"/>
                    <a:pt x="3647123" y="183833"/>
                  </a:cubicBezTo>
                  <a:lnTo>
                    <a:pt x="3647123" y="112395"/>
                  </a:lnTo>
                  <a:cubicBezTo>
                    <a:pt x="3647123" y="112395"/>
                    <a:pt x="3647123" y="111443"/>
                    <a:pt x="3646170" y="111443"/>
                  </a:cubicBezTo>
                  <a:lnTo>
                    <a:pt x="3572828" y="111443"/>
                  </a:lnTo>
                  <a:cubicBezTo>
                    <a:pt x="3572828" y="111443"/>
                    <a:pt x="3571875" y="111443"/>
                    <a:pt x="3571875" y="112395"/>
                  </a:cubicBezTo>
                  <a:lnTo>
                    <a:pt x="3571875" y="183833"/>
                  </a:lnTo>
                  <a:cubicBezTo>
                    <a:pt x="3571875" y="183833"/>
                    <a:pt x="3571875" y="184785"/>
                    <a:pt x="3570923" y="184785"/>
                  </a:cubicBezTo>
                  <a:lnTo>
                    <a:pt x="3521393" y="184785"/>
                  </a:lnTo>
                  <a:cubicBezTo>
                    <a:pt x="3521393" y="184785"/>
                    <a:pt x="3520440" y="184785"/>
                    <a:pt x="3520440" y="185738"/>
                  </a:cubicBezTo>
                  <a:lnTo>
                    <a:pt x="3520440" y="242888"/>
                  </a:lnTo>
                  <a:cubicBezTo>
                    <a:pt x="3520440" y="242888"/>
                    <a:pt x="3520440" y="243840"/>
                    <a:pt x="3521393" y="243840"/>
                  </a:cubicBezTo>
                  <a:lnTo>
                    <a:pt x="3569970" y="243840"/>
                  </a:lnTo>
                  <a:cubicBezTo>
                    <a:pt x="3569970" y="243840"/>
                    <a:pt x="3570923" y="243840"/>
                    <a:pt x="3570923" y="244793"/>
                  </a:cubicBezTo>
                  <a:lnTo>
                    <a:pt x="3570923" y="394335"/>
                  </a:lnTo>
                  <a:cubicBezTo>
                    <a:pt x="3570923" y="447675"/>
                    <a:pt x="3589020" y="481965"/>
                    <a:pt x="3661410" y="481965"/>
                  </a:cubicBezTo>
                  <a:moveTo>
                    <a:pt x="3149918" y="560070"/>
                  </a:moveTo>
                  <a:cubicBezTo>
                    <a:pt x="3107055" y="560070"/>
                    <a:pt x="3073718" y="549593"/>
                    <a:pt x="3073718" y="520065"/>
                  </a:cubicBezTo>
                  <a:cubicBezTo>
                    <a:pt x="3073718" y="505778"/>
                    <a:pt x="3081338" y="493395"/>
                    <a:pt x="3091815" y="483870"/>
                  </a:cubicBezTo>
                  <a:cubicBezTo>
                    <a:pt x="3091815" y="483870"/>
                    <a:pt x="3092768" y="482918"/>
                    <a:pt x="3093720" y="482918"/>
                  </a:cubicBezTo>
                  <a:cubicBezTo>
                    <a:pt x="3150870" y="492443"/>
                    <a:pt x="3227070" y="485775"/>
                    <a:pt x="3227070" y="521018"/>
                  </a:cubicBezTo>
                  <a:cubicBezTo>
                    <a:pt x="3226118" y="528638"/>
                    <a:pt x="3222308" y="560070"/>
                    <a:pt x="3149918" y="560070"/>
                  </a:cubicBezTo>
                  <a:moveTo>
                    <a:pt x="3149918" y="229553"/>
                  </a:moveTo>
                  <a:cubicBezTo>
                    <a:pt x="3175635" y="229553"/>
                    <a:pt x="3205163" y="241935"/>
                    <a:pt x="3205163" y="287655"/>
                  </a:cubicBezTo>
                  <a:cubicBezTo>
                    <a:pt x="3205163" y="334328"/>
                    <a:pt x="3175635" y="346710"/>
                    <a:pt x="3149918" y="346710"/>
                  </a:cubicBezTo>
                  <a:cubicBezTo>
                    <a:pt x="3124200" y="346710"/>
                    <a:pt x="3094673" y="333375"/>
                    <a:pt x="3094673" y="287655"/>
                  </a:cubicBezTo>
                  <a:cubicBezTo>
                    <a:pt x="3094673" y="241935"/>
                    <a:pt x="3124200" y="229553"/>
                    <a:pt x="3149918" y="229553"/>
                  </a:cubicBezTo>
                  <a:moveTo>
                    <a:pt x="3147060" y="615315"/>
                  </a:moveTo>
                  <a:cubicBezTo>
                    <a:pt x="3269933" y="615315"/>
                    <a:pt x="3300413" y="562928"/>
                    <a:pt x="3300413" y="516255"/>
                  </a:cubicBezTo>
                  <a:cubicBezTo>
                    <a:pt x="3300413" y="396240"/>
                    <a:pt x="3094673" y="447675"/>
                    <a:pt x="3094673" y="404813"/>
                  </a:cubicBezTo>
                  <a:cubicBezTo>
                    <a:pt x="3094673" y="401003"/>
                    <a:pt x="3096578" y="396240"/>
                    <a:pt x="3099435" y="394335"/>
                  </a:cubicBezTo>
                  <a:cubicBezTo>
                    <a:pt x="3099435" y="394335"/>
                    <a:pt x="3100388" y="393383"/>
                    <a:pt x="3101340" y="394335"/>
                  </a:cubicBezTo>
                  <a:cubicBezTo>
                    <a:pt x="3114675" y="399098"/>
                    <a:pt x="3130868" y="401003"/>
                    <a:pt x="3148965" y="401003"/>
                  </a:cubicBezTo>
                  <a:cubicBezTo>
                    <a:pt x="3232785" y="401003"/>
                    <a:pt x="3274695" y="350520"/>
                    <a:pt x="3274695" y="289560"/>
                  </a:cubicBezTo>
                  <a:cubicBezTo>
                    <a:pt x="3274695" y="272415"/>
                    <a:pt x="3270885" y="256223"/>
                    <a:pt x="3265170" y="242888"/>
                  </a:cubicBezTo>
                  <a:cubicBezTo>
                    <a:pt x="3265170" y="242888"/>
                    <a:pt x="3265170" y="241935"/>
                    <a:pt x="3266123" y="241935"/>
                  </a:cubicBezTo>
                  <a:lnTo>
                    <a:pt x="3314700" y="244793"/>
                  </a:lnTo>
                  <a:cubicBezTo>
                    <a:pt x="3314700" y="244793"/>
                    <a:pt x="3315653" y="244793"/>
                    <a:pt x="3315653" y="243840"/>
                  </a:cubicBezTo>
                  <a:lnTo>
                    <a:pt x="3315653" y="186690"/>
                  </a:lnTo>
                  <a:cubicBezTo>
                    <a:pt x="3315653" y="186690"/>
                    <a:pt x="3315653" y="185738"/>
                    <a:pt x="3314700" y="185738"/>
                  </a:cubicBezTo>
                  <a:lnTo>
                    <a:pt x="3201353" y="185738"/>
                  </a:lnTo>
                  <a:cubicBezTo>
                    <a:pt x="3201353" y="185738"/>
                    <a:pt x="3200400" y="185738"/>
                    <a:pt x="3199448" y="185738"/>
                  </a:cubicBezTo>
                  <a:cubicBezTo>
                    <a:pt x="3186113" y="180975"/>
                    <a:pt x="3168015" y="179070"/>
                    <a:pt x="3149918" y="179070"/>
                  </a:cubicBezTo>
                  <a:cubicBezTo>
                    <a:pt x="3067050" y="179070"/>
                    <a:pt x="3024188" y="229553"/>
                    <a:pt x="3024188" y="290513"/>
                  </a:cubicBezTo>
                  <a:cubicBezTo>
                    <a:pt x="3024188" y="325755"/>
                    <a:pt x="3037523" y="357188"/>
                    <a:pt x="3064193" y="377190"/>
                  </a:cubicBezTo>
                  <a:cubicBezTo>
                    <a:pt x="3064193" y="377190"/>
                    <a:pt x="3065145" y="378143"/>
                    <a:pt x="3064193" y="378143"/>
                  </a:cubicBezTo>
                  <a:cubicBezTo>
                    <a:pt x="3045143" y="391478"/>
                    <a:pt x="3029903" y="409575"/>
                    <a:pt x="3029903" y="434340"/>
                  </a:cubicBezTo>
                  <a:cubicBezTo>
                    <a:pt x="3029903" y="450533"/>
                    <a:pt x="3037523" y="461963"/>
                    <a:pt x="3048000" y="469583"/>
                  </a:cubicBezTo>
                  <a:cubicBezTo>
                    <a:pt x="3048000" y="469583"/>
                    <a:pt x="3048953" y="470535"/>
                    <a:pt x="3048000" y="470535"/>
                  </a:cubicBezTo>
                  <a:cubicBezTo>
                    <a:pt x="3023235" y="485775"/>
                    <a:pt x="3007995" y="506730"/>
                    <a:pt x="3007995" y="536258"/>
                  </a:cubicBezTo>
                  <a:cubicBezTo>
                    <a:pt x="3007043" y="578168"/>
                    <a:pt x="3043238" y="615315"/>
                    <a:pt x="3147060" y="615315"/>
                  </a:cubicBezTo>
                  <a:moveTo>
                    <a:pt x="2391728" y="90488"/>
                  </a:moveTo>
                  <a:cubicBezTo>
                    <a:pt x="2391728" y="119063"/>
                    <a:pt x="2415540" y="142875"/>
                    <a:pt x="2444115" y="142875"/>
                  </a:cubicBezTo>
                  <a:cubicBezTo>
                    <a:pt x="2472690" y="142875"/>
                    <a:pt x="2496503" y="119063"/>
                    <a:pt x="2496503" y="90488"/>
                  </a:cubicBezTo>
                  <a:cubicBezTo>
                    <a:pt x="2496503" y="61913"/>
                    <a:pt x="2472690" y="38100"/>
                    <a:pt x="2444115" y="38100"/>
                  </a:cubicBezTo>
                  <a:cubicBezTo>
                    <a:pt x="2415540" y="38100"/>
                    <a:pt x="2391728" y="60960"/>
                    <a:pt x="2391728" y="90488"/>
                  </a:cubicBezTo>
                  <a:moveTo>
                    <a:pt x="2366010" y="473393"/>
                  </a:moveTo>
                  <a:cubicBezTo>
                    <a:pt x="2366010" y="473393"/>
                    <a:pt x="2366010" y="474345"/>
                    <a:pt x="2366963" y="474345"/>
                  </a:cubicBezTo>
                  <a:lnTo>
                    <a:pt x="2528888" y="474345"/>
                  </a:lnTo>
                  <a:cubicBezTo>
                    <a:pt x="2528888" y="474345"/>
                    <a:pt x="2529840" y="474345"/>
                    <a:pt x="2529840" y="473393"/>
                  </a:cubicBezTo>
                  <a:lnTo>
                    <a:pt x="2529840" y="416243"/>
                  </a:lnTo>
                  <a:cubicBezTo>
                    <a:pt x="2529840" y="416243"/>
                    <a:pt x="2529840" y="415290"/>
                    <a:pt x="2528888" y="415290"/>
                  </a:cubicBezTo>
                  <a:lnTo>
                    <a:pt x="2486978" y="415290"/>
                  </a:lnTo>
                  <a:cubicBezTo>
                    <a:pt x="2486978" y="415290"/>
                    <a:pt x="2486025" y="415290"/>
                    <a:pt x="2486025" y="414338"/>
                  </a:cubicBezTo>
                  <a:lnTo>
                    <a:pt x="2486025" y="185738"/>
                  </a:lnTo>
                  <a:cubicBezTo>
                    <a:pt x="2486025" y="185738"/>
                    <a:pt x="2486025" y="184785"/>
                    <a:pt x="2485073" y="184785"/>
                  </a:cubicBezTo>
                  <a:lnTo>
                    <a:pt x="2366963" y="184785"/>
                  </a:lnTo>
                  <a:cubicBezTo>
                    <a:pt x="2366963" y="184785"/>
                    <a:pt x="2366010" y="184785"/>
                    <a:pt x="2366010" y="185738"/>
                  </a:cubicBezTo>
                  <a:lnTo>
                    <a:pt x="2366010" y="242888"/>
                  </a:lnTo>
                  <a:cubicBezTo>
                    <a:pt x="2366010" y="242888"/>
                    <a:pt x="2366010" y="243840"/>
                    <a:pt x="2366963" y="243840"/>
                  </a:cubicBezTo>
                  <a:lnTo>
                    <a:pt x="2408873" y="243840"/>
                  </a:lnTo>
                  <a:cubicBezTo>
                    <a:pt x="2408873" y="243840"/>
                    <a:pt x="2409825" y="243840"/>
                    <a:pt x="2409825" y="244793"/>
                  </a:cubicBezTo>
                  <a:lnTo>
                    <a:pt x="2409825" y="414338"/>
                  </a:lnTo>
                  <a:cubicBezTo>
                    <a:pt x="2409825" y="414338"/>
                    <a:pt x="2409825" y="415290"/>
                    <a:pt x="2408873" y="415290"/>
                  </a:cubicBezTo>
                  <a:lnTo>
                    <a:pt x="2366963" y="415290"/>
                  </a:lnTo>
                  <a:cubicBezTo>
                    <a:pt x="2366963" y="415290"/>
                    <a:pt x="2366010" y="415290"/>
                    <a:pt x="2366010" y="416243"/>
                  </a:cubicBezTo>
                  <a:lnTo>
                    <a:pt x="2366010" y="473393"/>
                  </a:lnTo>
                  <a:lnTo>
                    <a:pt x="2366010" y="473393"/>
                  </a:lnTo>
                  <a:close/>
                  <a:moveTo>
                    <a:pt x="2069783" y="473393"/>
                  </a:moveTo>
                  <a:cubicBezTo>
                    <a:pt x="2069783" y="473393"/>
                    <a:pt x="2069783" y="474345"/>
                    <a:pt x="2070735" y="474345"/>
                  </a:cubicBezTo>
                  <a:lnTo>
                    <a:pt x="2239328" y="474345"/>
                  </a:lnTo>
                  <a:cubicBezTo>
                    <a:pt x="2239328" y="474345"/>
                    <a:pt x="2240280" y="474345"/>
                    <a:pt x="2240280" y="473393"/>
                  </a:cubicBezTo>
                  <a:lnTo>
                    <a:pt x="2240280" y="416243"/>
                  </a:lnTo>
                  <a:cubicBezTo>
                    <a:pt x="2240280" y="416243"/>
                    <a:pt x="2240280" y="415290"/>
                    <a:pt x="2239328" y="415290"/>
                  </a:cubicBezTo>
                  <a:lnTo>
                    <a:pt x="2189798" y="415290"/>
                  </a:lnTo>
                  <a:lnTo>
                    <a:pt x="2189798" y="272415"/>
                  </a:lnTo>
                  <a:cubicBezTo>
                    <a:pt x="2205990" y="261938"/>
                    <a:pt x="2233613" y="253365"/>
                    <a:pt x="2277428" y="253365"/>
                  </a:cubicBezTo>
                  <a:lnTo>
                    <a:pt x="2288858" y="253365"/>
                  </a:lnTo>
                  <a:cubicBezTo>
                    <a:pt x="2288858" y="253365"/>
                    <a:pt x="2289810" y="253365"/>
                    <a:pt x="2289810" y="252413"/>
                  </a:cubicBezTo>
                  <a:lnTo>
                    <a:pt x="2289810" y="177165"/>
                  </a:lnTo>
                  <a:lnTo>
                    <a:pt x="2283143" y="177165"/>
                  </a:lnTo>
                  <a:cubicBezTo>
                    <a:pt x="2230755" y="177165"/>
                    <a:pt x="2202180" y="210503"/>
                    <a:pt x="2187893" y="236220"/>
                  </a:cubicBezTo>
                  <a:cubicBezTo>
                    <a:pt x="2187893" y="236220"/>
                    <a:pt x="2187893" y="237173"/>
                    <a:pt x="2187893" y="236220"/>
                  </a:cubicBezTo>
                  <a:lnTo>
                    <a:pt x="2187893" y="184785"/>
                  </a:lnTo>
                  <a:cubicBezTo>
                    <a:pt x="2187893" y="184785"/>
                    <a:pt x="2187893" y="183833"/>
                    <a:pt x="2186940" y="183833"/>
                  </a:cubicBezTo>
                  <a:lnTo>
                    <a:pt x="2071688" y="183833"/>
                  </a:lnTo>
                  <a:cubicBezTo>
                    <a:pt x="2071688" y="183833"/>
                    <a:pt x="2070735" y="183833"/>
                    <a:pt x="2070735" y="184785"/>
                  </a:cubicBezTo>
                  <a:lnTo>
                    <a:pt x="2070735" y="241935"/>
                  </a:lnTo>
                  <a:cubicBezTo>
                    <a:pt x="2070735" y="241935"/>
                    <a:pt x="2070735" y="242888"/>
                    <a:pt x="2071688" y="242888"/>
                  </a:cubicBezTo>
                  <a:lnTo>
                    <a:pt x="2113598" y="242888"/>
                  </a:lnTo>
                  <a:cubicBezTo>
                    <a:pt x="2113598" y="242888"/>
                    <a:pt x="2114550" y="242888"/>
                    <a:pt x="2114550" y="243840"/>
                  </a:cubicBezTo>
                  <a:lnTo>
                    <a:pt x="2114550" y="413385"/>
                  </a:lnTo>
                  <a:cubicBezTo>
                    <a:pt x="2114550" y="413385"/>
                    <a:pt x="2114550" y="414338"/>
                    <a:pt x="2113598" y="414338"/>
                  </a:cubicBezTo>
                  <a:lnTo>
                    <a:pt x="2071688" y="414338"/>
                  </a:lnTo>
                  <a:cubicBezTo>
                    <a:pt x="2071688" y="414338"/>
                    <a:pt x="2070735" y="414338"/>
                    <a:pt x="2070735" y="415290"/>
                  </a:cubicBezTo>
                  <a:lnTo>
                    <a:pt x="2069783" y="473393"/>
                  </a:lnTo>
                  <a:lnTo>
                    <a:pt x="2069783" y="473393"/>
                  </a:lnTo>
                  <a:close/>
                  <a:moveTo>
                    <a:pt x="1867853" y="231458"/>
                  </a:moveTo>
                  <a:cubicBezTo>
                    <a:pt x="1911668" y="231458"/>
                    <a:pt x="1925955" y="265748"/>
                    <a:pt x="1928813" y="300038"/>
                  </a:cubicBezTo>
                  <a:lnTo>
                    <a:pt x="1801178" y="300038"/>
                  </a:lnTo>
                  <a:cubicBezTo>
                    <a:pt x="1801178" y="300038"/>
                    <a:pt x="1800225" y="300038"/>
                    <a:pt x="1800225" y="299085"/>
                  </a:cubicBezTo>
                  <a:cubicBezTo>
                    <a:pt x="1804988" y="263843"/>
                    <a:pt x="1824038" y="231458"/>
                    <a:pt x="1867853" y="231458"/>
                  </a:cubicBezTo>
                  <a:moveTo>
                    <a:pt x="1876425" y="481965"/>
                  </a:moveTo>
                  <a:cubicBezTo>
                    <a:pt x="1923098" y="481965"/>
                    <a:pt x="1957388" y="468630"/>
                    <a:pt x="1980248" y="456248"/>
                  </a:cubicBezTo>
                  <a:cubicBezTo>
                    <a:pt x="1980248" y="456248"/>
                    <a:pt x="1981200" y="455295"/>
                    <a:pt x="1981200" y="454343"/>
                  </a:cubicBezTo>
                  <a:lnTo>
                    <a:pt x="1981200" y="398145"/>
                  </a:lnTo>
                  <a:cubicBezTo>
                    <a:pt x="1981200" y="398145"/>
                    <a:pt x="1981200" y="397193"/>
                    <a:pt x="1980248" y="397193"/>
                  </a:cubicBezTo>
                  <a:cubicBezTo>
                    <a:pt x="1958340" y="408623"/>
                    <a:pt x="1927860" y="423863"/>
                    <a:pt x="1887855" y="423863"/>
                  </a:cubicBezTo>
                  <a:cubicBezTo>
                    <a:pt x="1835468" y="423863"/>
                    <a:pt x="1807845" y="399098"/>
                    <a:pt x="1800225" y="353378"/>
                  </a:cubicBezTo>
                  <a:lnTo>
                    <a:pt x="1995488" y="353378"/>
                  </a:lnTo>
                  <a:cubicBezTo>
                    <a:pt x="1995488" y="353378"/>
                    <a:pt x="1996440" y="353378"/>
                    <a:pt x="1996440" y="352425"/>
                  </a:cubicBezTo>
                  <a:cubicBezTo>
                    <a:pt x="1998345" y="342900"/>
                    <a:pt x="1999298" y="331470"/>
                    <a:pt x="1999298" y="320993"/>
                  </a:cubicBezTo>
                  <a:cubicBezTo>
                    <a:pt x="1999298" y="240983"/>
                    <a:pt x="1957388" y="176213"/>
                    <a:pt x="1865948" y="176213"/>
                  </a:cubicBezTo>
                  <a:cubicBezTo>
                    <a:pt x="1773555" y="176213"/>
                    <a:pt x="1723073" y="240983"/>
                    <a:pt x="1723073" y="328613"/>
                  </a:cubicBezTo>
                  <a:cubicBezTo>
                    <a:pt x="1724025" y="417195"/>
                    <a:pt x="1774508" y="481965"/>
                    <a:pt x="1876425" y="481965"/>
                  </a:cubicBezTo>
                  <a:moveTo>
                    <a:pt x="1524000" y="231458"/>
                  </a:moveTo>
                  <a:cubicBezTo>
                    <a:pt x="1567815" y="231458"/>
                    <a:pt x="1582103" y="265748"/>
                    <a:pt x="1584960" y="300038"/>
                  </a:cubicBezTo>
                  <a:lnTo>
                    <a:pt x="1457325" y="300038"/>
                  </a:lnTo>
                  <a:cubicBezTo>
                    <a:pt x="1457325" y="300038"/>
                    <a:pt x="1456373" y="300038"/>
                    <a:pt x="1456373" y="299085"/>
                  </a:cubicBezTo>
                  <a:cubicBezTo>
                    <a:pt x="1462088" y="263843"/>
                    <a:pt x="1480185" y="231458"/>
                    <a:pt x="1524000" y="231458"/>
                  </a:cubicBezTo>
                  <a:moveTo>
                    <a:pt x="1532573" y="481965"/>
                  </a:moveTo>
                  <a:cubicBezTo>
                    <a:pt x="1579245" y="481965"/>
                    <a:pt x="1614488" y="468630"/>
                    <a:pt x="1637348" y="455295"/>
                  </a:cubicBezTo>
                  <a:lnTo>
                    <a:pt x="1637348" y="398145"/>
                  </a:lnTo>
                  <a:cubicBezTo>
                    <a:pt x="1637348" y="398145"/>
                    <a:pt x="1637348" y="397193"/>
                    <a:pt x="1636395" y="397193"/>
                  </a:cubicBezTo>
                  <a:cubicBezTo>
                    <a:pt x="1614488" y="408623"/>
                    <a:pt x="1584008" y="423863"/>
                    <a:pt x="1544003" y="423863"/>
                  </a:cubicBezTo>
                  <a:cubicBezTo>
                    <a:pt x="1491615" y="423863"/>
                    <a:pt x="1463993" y="399098"/>
                    <a:pt x="1456373" y="353378"/>
                  </a:cubicBezTo>
                  <a:lnTo>
                    <a:pt x="1651635" y="353378"/>
                  </a:lnTo>
                  <a:cubicBezTo>
                    <a:pt x="1651635" y="353378"/>
                    <a:pt x="1652588" y="353378"/>
                    <a:pt x="1652588" y="352425"/>
                  </a:cubicBezTo>
                  <a:cubicBezTo>
                    <a:pt x="1654493" y="342900"/>
                    <a:pt x="1655445" y="331470"/>
                    <a:pt x="1655445" y="320993"/>
                  </a:cubicBezTo>
                  <a:cubicBezTo>
                    <a:pt x="1655445" y="240983"/>
                    <a:pt x="1613535" y="176213"/>
                    <a:pt x="1522095" y="176213"/>
                  </a:cubicBezTo>
                  <a:cubicBezTo>
                    <a:pt x="1429703" y="176213"/>
                    <a:pt x="1379220" y="240983"/>
                    <a:pt x="1379220" y="328613"/>
                  </a:cubicBezTo>
                  <a:cubicBezTo>
                    <a:pt x="1380173" y="417195"/>
                    <a:pt x="1430655" y="481965"/>
                    <a:pt x="1532573" y="481965"/>
                  </a:cubicBezTo>
                  <a:moveTo>
                    <a:pt x="974408" y="473393"/>
                  </a:moveTo>
                  <a:cubicBezTo>
                    <a:pt x="974408" y="473393"/>
                    <a:pt x="974408" y="474345"/>
                    <a:pt x="975360" y="474345"/>
                  </a:cubicBezTo>
                  <a:lnTo>
                    <a:pt x="1131570" y="474345"/>
                  </a:lnTo>
                  <a:cubicBezTo>
                    <a:pt x="1131570" y="474345"/>
                    <a:pt x="1132523" y="474345"/>
                    <a:pt x="1132523" y="473393"/>
                  </a:cubicBezTo>
                  <a:lnTo>
                    <a:pt x="1132523" y="415290"/>
                  </a:lnTo>
                  <a:lnTo>
                    <a:pt x="1095375" y="415290"/>
                  </a:lnTo>
                  <a:cubicBezTo>
                    <a:pt x="1095375" y="415290"/>
                    <a:pt x="1094423" y="415290"/>
                    <a:pt x="1094423" y="414338"/>
                  </a:cubicBezTo>
                  <a:lnTo>
                    <a:pt x="1094423" y="271463"/>
                  </a:lnTo>
                  <a:cubicBezTo>
                    <a:pt x="1094423" y="271463"/>
                    <a:pt x="1094423" y="270510"/>
                    <a:pt x="1095375" y="269558"/>
                  </a:cubicBezTo>
                  <a:cubicBezTo>
                    <a:pt x="1117283" y="252413"/>
                    <a:pt x="1145858" y="236220"/>
                    <a:pt x="1175385" y="236220"/>
                  </a:cubicBezTo>
                  <a:cubicBezTo>
                    <a:pt x="1202055" y="236220"/>
                    <a:pt x="1210628" y="249555"/>
                    <a:pt x="1210628" y="274320"/>
                  </a:cubicBezTo>
                  <a:lnTo>
                    <a:pt x="1210628" y="415290"/>
                  </a:lnTo>
                  <a:lnTo>
                    <a:pt x="1174433" y="415290"/>
                  </a:lnTo>
                  <a:cubicBezTo>
                    <a:pt x="1174433" y="415290"/>
                    <a:pt x="1173480" y="415290"/>
                    <a:pt x="1173480" y="416243"/>
                  </a:cubicBezTo>
                  <a:lnTo>
                    <a:pt x="1173480" y="473393"/>
                  </a:lnTo>
                  <a:cubicBezTo>
                    <a:pt x="1173480" y="473393"/>
                    <a:pt x="1173480" y="474345"/>
                    <a:pt x="1174433" y="474345"/>
                  </a:cubicBezTo>
                  <a:lnTo>
                    <a:pt x="1330643" y="474345"/>
                  </a:lnTo>
                  <a:cubicBezTo>
                    <a:pt x="1330643" y="474345"/>
                    <a:pt x="1331595" y="474345"/>
                    <a:pt x="1331595" y="473393"/>
                  </a:cubicBezTo>
                  <a:lnTo>
                    <a:pt x="1331595" y="416243"/>
                  </a:lnTo>
                  <a:cubicBezTo>
                    <a:pt x="1331595" y="416243"/>
                    <a:pt x="1331595" y="415290"/>
                    <a:pt x="1330643" y="415290"/>
                  </a:cubicBezTo>
                  <a:lnTo>
                    <a:pt x="1288733" y="415290"/>
                  </a:lnTo>
                  <a:cubicBezTo>
                    <a:pt x="1288733" y="415290"/>
                    <a:pt x="1287780" y="415290"/>
                    <a:pt x="1287780" y="414338"/>
                  </a:cubicBezTo>
                  <a:lnTo>
                    <a:pt x="1287780" y="266700"/>
                  </a:lnTo>
                  <a:cubicBezTo>
                    <a:pt x="1287780" y="206693"/>
                    <a:pt x="1254443" y="176213"/>
                    <a:pt x="1201103" y="176213"/>
                  </a:cubicBezTo>
                  <a:cubicBezTo>
                    <a:pt x="1157288" y="176213"/>
                    <a:pt x="1122045" y="197168"/>
                    <a:pt x="1093470" y="220028"/>
                  </a:cubicBezTo>
                  <a:lnTo>
                    <a:pt x="1093470" y="184785"/>
                  </a:lnTo>
                  <a:cubicBezTo>
                    <a:pt x="1093470" y="184785"/>
                    <a:pt x="1093470" y="183833"/>
                    <a:pt x="1092518" y="183833"/>
                  </a:cubicBezTo>
                  <a:lnTo>
                    <a:pt x="976313" y="183833"/>
                  </a:lnTo>
                  <a:cubicBezTo>
                    <a:pt x="976313" y="183833"/>
                    <a:pt x="975360" y="183833"/>
                    <a:pt x="975360" y="184785"/>
                  </a:cubicBezTo>
                  <a:lnTo>
                    <a:pt x="975360" y="241935"/>
                  </a:lnTo>
                  <a:cubicBezTo>
                    <a:pt x="975360" y="241935"/>
                    <a:pt x="975360" y="242888"/>
                    <a:pt x="976313" y="242888"/>
                  </a:cubicBezTo>
                  <a:lnTo>
                    <a:pt x="1018223" y="242888"/>
                  </a:lnTo>
                  <a:cubicBezTo>
                    <a:pt x="1018223" y="242888"/>
                    <a:pt x="1019175" y="242888"/>
                    <a:pt x="1019175" y="243840"/>
                  </a:cubicBezTo>
                  <a:lnTo>
                    <a:pt x="1019175" y="413385"/>
                  </a:lnTo>
                  <a:cubicBezTo>
                    <a:pt x="1019175" y="413385"/>
                    <a:pt x="1019175" y="414338"/>
                    <a:pt x="1018223" y="414338"/>
                  </a:cubicBezTo>
                  <a:lnTo>
                    <a:pt x="976313" y="414338"/>
                  </a:lnTo>
                  <a:cubicBezTo>
                    <a:pt x="976313" y="414338"/>
                    <a:pt x="975360" y="414338"/>
                    <a:pt x="975360" y="415290"/>
                  </a:cubicBezTo>
                  <a:lnTo>
                    <a:pt x="974408" y="473393"/>
                  </a:lnTo>
                  <a:lnTo>
                    <a:pt x="974408" y="473393"/>
                  </a:lnTo>
                  <a:close/>
                  <a:moveTo>
                    <a:pt x="762000" y="424815"/>
                  </a:moveTo>
                  <a:cubicBezTo>
                    <a:pt x="710565" y="424815"/>
                    <a:pt x="687705" y="382905"/>
                    <a:pt x="687705" y="329565"/>
                  </a:cubicBezTo>
                  <a:cubicBezTo>
                    <a:pt x="687705" y="276225"/>
                    <a:pt x="710565" y="234315"/>
                    <a:pt x="762000" y="234315"/>
                  </a:cubicBezTo>
                  <a:cubicBezTo>
                    <a:pt x="813435" y="234315"/>
                    <a:pt x="836295" y="276225"/>
                    <a:pt x="836295" y="329565"/>
                  </a:cubicBezTo>
                  <a:cubicBezTo>
                    <a:pt x="836295" y="382905"/>
                    <a:pt x="813435" y="424815"/>
                    <a:pt x="762000" y="424815"/>
                  </a:cubicBezTo>
                  <a:moveTo>
                    <a:pt x="762000" y="481965"/>
                  </a:moveTo>
                  <a:cubicBezTo>
                    <a:pt x="860108" y="481965"/>
                    <a:pt x="915353" y="419100"/>
                    <a:pt x="915353" y="329565"/>
                  </a:cubicBezTo>
                  <a:cubicBezTo>
                    <a:pt x="915353" y="240030"/>
                    <a:pt x="860108" y="177165"/>
                    <a:pt x="762000" y="177165"/>
                  </a:cubicBezTo>
                  <a:cubicBezTo>
                    <a:pt x="663893" y="177165"/>
                    <a:pt x="608648" y="240030"/>
                    <a:pt x="608648" y="329565"/>
                  </a:cubicBezTo>
                  <a:cubicBezTo>
                    <a:pt x="608648" y="419100"/>
                    <a:pt x="663893" y="481965"/>
                    <a:pt x="762000" y="481965"/>
                  </a:cubicBezTo>
                  <a:moveTo>
                    <a:pt x="427672" y="90488"/>
                  </a:moveTo>
                  <a:cubicBezTo>
                    <a:pt x="427672" y="119063"/>
                    <a:pt x="451485" y="142875"/>
                    <a:pt x="480060" y="142875"/>
                  </a:cubicBezTo>
                  <a:cubicBezTo>
                    <a:pt x="508635" y="142875"/>
                    <a:pt x="532448" y="119063"/>
                    <a:pt x="532448" y="90488"/>
                  </a:cubicBezTo>
                  <a:cubicBezTo>
                    <a:pt x="532448" y="61913"/>
                    <a:pt x="508635" y="38100"/>
                    <a:pt x="480060" y="38100"/>
                  </a:cubicBezTo>
                  <a:cubicBezTo>
                    <a:pt x="451485" y="38100"/>
                    <a:pt x="427672" y="60960"/>
                    <a:pt x="427672" y="90488"/>
                  </a:cubicBezTo>
                  <a:moveTo>
                    <a:pt x="401955" y="473393"/>
                  </a:moveTo>
                  <a:cubicBezTo>
                    <a:pt x="401955" y="473393"/>
                    <a:pt x="401955" y="474345"/>
                    <a:pt x="402908" y="474345"/>
                  </a:cubicBezTo>
                  <a:lnTo>
                    <a:pt x="565785" y="474345"/>
                  </a:lnTo>
                  <a:cubicBezTo>
                    <a:pt x="565785" y="474345"/>
                    <a:pt x="566738" y="474345"/>
                    <a:pt x="566738" y="473393"/>
                  </a:cubicBezTo>
                  <a:lnTo>
                    <a:pt x="566738" y="416243"/>
                  </a:lnTo>
                  <a:cubicBezTo>
                    <a:pt x="566738" y="416243"/>
                    <a:pt x="566738" y="415290"/>
                    <a:pt x="565785" y="415290"/>
                  </a:cubicBezTo>
                  <a:lnTo>
                    <a:pt x="523875" y="415290"/>
                  </a:lnTo>
                  <a:cubicBezTo>
                    <a:pt x="523875" y="415290"/>
                    <a:pt x="522922" y="415290"/>
                    <a:pt x="522922" y="414338"/>
                  </a:cubicBezTo>
                  <a:lnTo>
                    <a:pt x="522922" y="185738"/>
                  </a:lnTo>
                  <a:cubicBezTo>
                    <a:pt x="522922" y="185738"/>
                    <a:pt x="522922" y="184785"/>
                    <a:pt x="521970" y="184785"/>
                  </a:cubicBezTo>
                  <a:lnTo>
                    <a:pt x="402908" y="184785"/>
                  </a:lnTo>
                  <a:cubicBezTo>
                    <a:pt x="402908" y="184785"/>
                    <a:pt x="401955" y="184785"/>
                    <a:pt x="401955" y="185738"/>
                  </a:cubicBezTo>
                  <a:lnTo>
                    <a:pt x="401955" y="242888"/>
                  </a:lnTo>
                  <a:cubicBezTo>
                    <a:pt x="401955" y="242888"/>
                    <a:pt x="401955" y="243840"/>
                    <a:pt x="402908" y="243840"/>
                  </a:cubicBezTo>
                  <a:lnTo>
                    <a:pt x="444818" y="243840"/>
                  </a:lnTo>
                  <a:cubicBezTo>
                    <a:pt x="444818" y="243840"/>
                    <a:pt x="445770" y="243840"/>
                    <a:pt x="445770" y="244793"/>
                  </a:cubicBezTo>
                  <a:lnTo>
                    <a:pt x="445770" y="414338"/>
                  </a:lnTo>
                  <a:cubicBezTo>
                    <a:pt x="445770" y="414338"/>
                    <a:pt x="445770" y="415290"/>
                    <a:pt x="444818" y="415290"/>
                  </a:cubicBezTo>
                  <a:lnTo>
                    <a:pt x="402908" y="415290"/>
                  </a:lnTo>
                  <a:cubicBezTo>
                    <a:pt x="402908" y="415290"/>
                    <a:pt x="401955" y="415290"/>
                    <a:pt x="401955" y="416243"/>
                  </a:cubicBezTo>
                  <a:lnTo>
                    <a:pt x="401955" y="473393"/>
                  </a:lnTo>
                  <a:lnTo>
                    <a:pt x="401955" y="473393"/>
                  </a:lnTo>
                  <a:close/>
                  <a:moveTo>
                    <a:pt x="181928" y="234315"/>
                  </a:moveTo>
                  <a:cubicBezTo>
                    <a:pt x="234315" y="234315"/>
                    <a:pt x="255270" y="278130"/>
                    <a:pt x="255270" y="329565"/>
                  </a:cubicBezTo>
                  <a:cubicBezTo>
                    <a:pt x="255270" y="386715"/>
                    <a:pt x="229553" y="423863"/>
                    <a:pt x="177165" y="423863"/>
                  </a:cubicBezTo>
                  <a:cubicBezTo>
                    <a:pt x="153353" y="423863"/>
                    <a:pt x="135255" y="417195"/>
                    <a:pt x="120968" y="405765"/>
                  </a:cubicBezTo>
                  <a:lnTo>
                    <a:pt x="120968" y="260033"/>
                  </a:lnTo>
                  <a:cubicBezTo>
                    <a:pt x="120968" y="260033"/>
                    <a:pt x="120968" y="259080"/>
                    <a:pt x="121920" y="258128"/>
                  </a:cubicBezTo>
                  <a:cubicBezTo>
                    <a:pt x="136208" y="245745"/>
                    <a:pt x="156210" y="234315"/>
                    <a:pt x="181928" y="234315"/>
                  </a:cubicBezTo>
                  <a:moveTo>
                    <a:pt x="0" y="606743"/>
                  </a:moveTo>
                  <a:cubicBezTo>
                    <a:pt x="0" y="606743"/>
                    <a:pt x="0" y="607695"/>
                    <a:pt x="953" y="607695"/>
                  </a:cubicBezTo>
                  <a:lnTo>
                    <a:pt x="172403" y="607695"/>
                  </a:lnTo>
                  <a:cubicBezTo>
                    <a:pt x="172403" y="607695"/>
                    <a:pt x="173355" y="607695"/>
                    <a:pt x="173355" y="606743"/>
                  </a:cubicBezTo>
                  <a:lnTo>
                    <a:pt x="173355" y="549593"/>
                  </a:lnTo>
                  <a:cubicBezTo>
                    <a:pt x="173355" y="549593"/>
                    <a:pt x="173355" y="548640"/>
                    <a:pt x="172403" y="548640"/>
                  </a:cubicBezTo>
                  <a:lnTo>
                    <a:pt x="120015" y="548640"/>
                  </a:lnTo>
                  <a:lnTo>
                    <a:pt x="120015" y="459105"/>
                  </a:lnTo>
                  <a:cubicBezTo>
                    <a:pt x="140018" y="473393"/>
                    <a:pt x="164783" y="481965"/>
                    <a:pt x="196215" y="481965"/>
                  </a:cubicBezTo>
                  <a:cubicBezTo>
                    <a:pt x="279083" y="481965"/>
                    <a:pt x="332422" y="421005"/>
                    <a:pt x="332422" y="327660"/>
                  </a:cubicBezTo>
                  <a:cubicBezTo>
                    <a:pt x="332422" y="237173"/>
                    <a:pt x="281940" y="177165"/>
                    <a:pt x="203835" y="177165"/>
                  </a:cubicBezTo>
                  <a:cubicBezTo>
                    <a:pt x="161925" y="177165"/>
                    <a:pt x="134303" y="194310"/>
                    <a:pt x="114300" y="216218"/>
                  </a:cubicBezTo>
                  <a:lnTo>
                    <a:pt x="114300" y="185738"/>
                  </a:lnTo>
                  <a:cubicBezTo>
                    <a:pt x="114300" y="185738"/>
                    <a:pt x="114300" y="184785"/>
                    <a:pt x="113348" y="184785"/>
                  </a:cubicBezTo>
                  <a:lnTo>
                    <a:pt x="953" y="184785"/>
                  </a:lnTo>
                  <a:cubicBezTo>
                    <a:pt x="953" y="184785"/>
                    <a:pt x="0" y="184785"/>
                    <a:pt x="0" y="185738"/>
                  </a:cubicBezTo>
                  <a:lnTo>
                    <a:pt x="0" y="242888"/>
                  </a:lnTo>
                  <a:cubicBezTo>
                    <a:pt x="0" y="242888"/>
                    <a:pt x="0" y="243840"/>
                    <a:pt x="953" y="243840"/>
                  </a:cubicBezTo>
                  <a:lnTo>
                    <a:pt x="42863" y="243840"/>
                  </a:lnTo>
                  <a:cubicBezTo>
                    <a:pt x="42863" y="243840"/>
                    <a:pt x="43815" y="243840"/>
                    <a:pt x="43815" y="244793"/>
                  </a:cubicBezTo>
                  <a:lnTo>
                    <a:pt x="43815" y="547688"/>
                  </a:lnTo>
                  <a:cubicBezTo>
                    <a:pt x="43815" y="547688"/>
                    <a:pt x="43815" y="548640"/>
                    <a:pt x="42863" y="548640"/>
                  </a:cubicBezTo>
                  <a:lnTo>
                    <a:pt x="953" y="548640"/>
                  </a:lnTo>
                  <a:cubicBezTo>
                    <a:pt x="953" y="548640"/>
                    <a:pt x="0" y="548640"/>
                    <a:pt x="0" y="549593"/>
                  </a:cubicBezTo>
                  <a:lnTo>
                    <a:pt x="0" y="606743"/>
                  </a:lnTo>
                  <a:lnTo>
                    <a:pt x="0" y="6067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450A84C-C378-41AE-9F66-5E919C775831}"/>
                </a:ext>
              </a:extLst>
            </p:cNvPr>
            <p:cNvSpPr/>
            <p:nvPr/>
          </p:nvSpPr>
          <p:spPr>
            <a:xfrm>
              <a:off x="6941901" y="-776051"/>
              <a:ext cx="356234" cy="298132"/>
            </a:xfrm>
            <a:custGeom>
              <a:avLst/>
              <a:gdLst>
                <a:gd name="connsiteX0" fmla="*/ 0 w 356234"/>
                <a:gd name="connsiteY0" fmla="*/ 297180 h 298132"/>
                <a:gd name="connsiteX1" fmla="*/ 953 w 356234"/>
                <a:gd name="connsiteY1" fmla="*/ 298133 h 298132"/>
                <a:gd name="connsiteX2" fmla="*/ 157163 w 356234"/>
                <a:gd name="connsiteY2" fmla="*/ 298133 h 298132"/>
                <a:gd name="connsiteX3" fmla="*/ 158115 w 356234"/>
                <a:gd name="connsiteY3" fmla="*/ 297180 h 298132"/>
                <a:gd name="connsiteX4" fmla="*/ 158115 w 356234"/>
                <a:gd name="connsiteY4" fmla="*/ 239078 h 298132"/>
                <a:gd name="connsiteX5" fmla="*/ 120968 w 356234"/>
                <a:gd name="connsiteY5" fmla="*/ 239078 h 298132"/>
                <a:gd name="connsiteX6" fmla="*/ 120015 w 356234"/>
                <a:gd name="connsiteY6" fmla="*/ 238125 h 298132"/>
                <a:gd name="connsiteX7" fmla="*/ 120015 w 356234"/>
                <a:gd name="connsiteY7" fmla="*/ 95250 h 298132"/>
                <a:gd name="connsiteX8" fmla="*/ 120968 w 356234"/>
                <a:gd name="connsiteY8" fmla="*/ 93345 h 298132"/>
                <a:gd name="connsiteX9" fmla="*/ 200978 w 356234"/>
                <a:gd name="connsiteY9" fmla="*/ 60008 h 298132"/>
                <a:gd name="connsiteX10" fmla="*/ 236220 w 356234"/>
                <a:gd name="connsiteY10" fmla="*/ 98108 h 298132"/>
                <a:gd name="connsiteX11" fmla="*/ 236220 w 356234"/>
                <a:gd name="connsiteY11" fmla="*/ 239078 h 298132"/>
                <a:gd name="connsiteX12" fmla="*/ 200025 w 356234"/>
                <a:gd name="connsiteY12" fmla="*/ 239078 h 298132"/>
                <a:gd name="connsiteX13" fmla="*/ 199072 w 356234"/>
                <a:gd name="connsiteY13" fmla="*/ 240030 h 298132"/>
                <a:gd name="connsiteX14" fmla="*/ 199072 w 356234"/>
                <a:gd name="connsiteY14" fmla="*/ 297180 h 298132"/>
                <a:gd name="connsiteX15" fmla="*/ 200025 w 356234"/>
                <a:gd name="connsiteY15" fmla="*/ 298133 h 298132"/>
                <a:gd name="connsiteX16" fmla="*/ 355282 w 356234"/>
                <a:gd name="connsiteY16" fmla="*/ 298133 h 298132"/>
                <a:gd name="connsiteX17" fmla="*/ 356235 w 356234"/>
                <a:gd name="connsiteY17" fmla="*/ 297180 h 298132"/>
                <a:gd name="connsiteX18" fmla="*/ 356235 w 356234"/>
                <a:gd name="connsiteY18" fmla="*/ 240030 h 298132"/>
                <a:gd name="connsiteX19" fmla="*/ 355282 w 356234"/>
                <a:gd name="connsiteY19" fmla="*/ 239078 h 298132"/>
                <a:gd name="connsiteX20" fmla="*/ 314325 w 356234"/>
                <a:gd name="connsiteY20" fmla="*/ 239078 h 298132"/>
                <a:gd name="connsiteX21" fmla="*/ 313372 w 356234"/>
                <a:gd name="connsiteY21" fmla="*/ 238125 h 298132"/>
                <a:gd name="connsiteX22" fmla="*/ 313372 w 356234"/>
                <a:gd name="connsiteY22" fmla="*/ 90488 h 298132"/>
                <a:gd name="connsiteX23" fmla="*/ 226695 w 356234"/>
                <a:gd name="connsiteY23" fmla="*/ 0 h 298132"/>
                <a:gd name="connsiteX24" fmla="*/ 119063 w 356234"/>
                <a:gd name="connsiteY24" fmla="*/ 43815 h 298132"/>
                <a:gd name="connsiteX25" fmla="*/ 119063 w 356234"/>
                <a:gd name="connsiteY25" fmla="*/ 8573 h 298132"/>
                <a:gd name="connsiteX26" fmla="*/ 118110 w 356234"/>
                <a:gd name="connsiteY26" fmla="*/ 7620 h 298132"/>
                <a:gd name="connsiteX27" fmla="*/ 1905 w 356234"/>
                <a:gd name="connsiteY27" fmla="*/ 7620 h 298132"/>
                <a:gd name="connsiteX28" fmla="*/ 953 w 356234"/>
                <a:gd name="connsiteY28" fmla="*/ 8573 h 298132"/>
                <a:gd name="connsiteX29" fmla="*/ 953 w 356234"/>
                <a:gd name="connsiteY29" fmla="*/ 65723 h 298132"/>
                <a:gd name="connsiteX30" fmla="*/ 1905 w 356234"/>
                <a:gd name="connsiteY30" fmla="*/ 66675 h 298132"/>
                <a:gd name="connsiteX31" fmla="*/ 43815 w 356234"/>
                <a:gd name="connsiteY31" fmla="*/ 66675 h 298132"/>
                <a:gd name="connsiteX32" fmla="*/ 44768 w 356234"/>
                <a:gd name="connsiteY32" fmla="*/ 67628 h 298132"/>
                <a:gd name="connsiteX33" fmla="*/ 44768 w 356234"/>
                <a:gd name="connsiteY33" fmla="*/ 237173 h 298132"/>
                <a:gd name="connsiteX34" fmla="*/ 43815 w 356234"/>
                <a:gd name="connsiteY34" fmla="*/ 238125 h 298132"/>
                <a:gd name="connsiteX35" fmla="*/ 1905 w 356234"/>
                <a:gd name="connsiteY35" fmla="*/ 238125 h 298132"/>
                <a:gd name="connsiteX36" fmla="*/ 953 w 356234"/>
                <a:gd name="connsiteY36" fmla="*/ 239078 h 298132"/>
                <a:gd name="connsiteX37" fmla="*/ 0 w 356234"/>
                <a:gd name="connsiteY37" fmla="*/ 297180 h 298132"/>
                <a:gd name="connsiteX38" fmla="*/ 0 w 356234"/>
                <a:gd name="connsiteY38" fmla="*/ 297180 h 29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6234" h="298132">
                  <a:moveTo>
                    <a:pt x="0" y="297180"/>
                  </a:moveTo>
                  <a:cubicBezTo>
                    <a:pt x="0" y="297180"/>
                    <a:pt x="0" y="298133"/>
                    <a:pt x="953" y="298133"/>
                  </a:cubicBezTo>
                  <a:lnTo>
                    <a:pt x="157163" y="298133"/>
                  </a:lnTo>
                  <a:cubicBezTo>
                    <a:pt x="157163" y="298133"/>
                    <a:pt x="158115" y="298133"/>
                    <a:pt x="158115" y="297180"/>
                  </a:cubicBezTo>
                  <a:lnTo>
                    <a:pt x="158115" y="239078"/>
                  </a:lnTo>
                  <a:lnTo>
                    <a:pt x="120968" y="239078"/>
                  </a:lnTo>
                  <a:cubicBezTo>
                    <a:pt x="120968" y="239078"/>
                    <a:pt x="120015" y="239078"/>
                    <a:pt x="120015" y="238125"/>
                  </a:cubicBezTo>
                  <a:lnTo>
                    <a:pt x="120015" y="95250"/>
                  </a:lnTo>
                  <a:cubicBezTo>
                    <a:pt x="120015" y="95250"/>
                    <a:pt x="120015" y="94298"/>
                    <a:pt x="120968" y="93345"/>
                  </a:cubicBezTo>
                  <a:cubicBezTo>
                    <a:pt x="142875" y="76200"/>
                    <a:pt x="171450" y="60008"/>
                    <a:pt x="200978" y="60008"/>
                  </a:cubicBezTo>
                  <a:cubicBezTo>
                    <a:pt x="227647" y="60008"/>
                    <a:pt x="236220" y="73343"/>
                    <a:pt x="236220" y="98108"/>
                  </a:cubicBezTo>
                  <a:lnTo>
                    <a:pt x="236220" y="239078"/>
                  </a:lnTo>
                  <a:lnTo>
                    <a:pt x="200025" y="239078"/>
                  </a:lnTo>
                  <a:cubicBezTo>
                    <a:pt x="200025" y="239078"/>
                    <a:pt x="199072" y="239078"/>
                    <a:pt x="199072" y="240030"/>
                  </a:cubicBezTo>
                  <a:lnTo>
                    <a:pt x="199072" y="297180"/>
                  </a:lnTo>
                  <a:cubicBezTo>
                    <a:pt x="199072" y="297180"/>
                    <a:pt x="199072" y="298133"/>
                    <a:pt x="200025" y="298133"/>
                  </a:cubicBezTo>
                  <a:lnTo>
                    <a:pt x="355282" y="298133"/>
                  </a:lnTo>
                  <a:cubicBezTo>
                    <a:pt x="355282" y="298133"/>
                    <a:pt x="356235" y="298133"/>
                    <a:pt x="356235" y="297180"/>
                  </a:cubicBezTo>
                  <a:lnTo>
                    <a:pt x="356235" y="240030"/>
                  </a:lnTo>
                  <a:cubicBezTo>
                    <a:pt x="356235" y="240030"/>
                    <a:pt x="356235" y="239078"/>
                    <a:pt x="355282" y="239078"/>
                  </a:cubicBezTo>
                  <a:lnTo>
                    <a:pt x="314325" y="239078"/>
                  </a:lnTo>
                  <a:cubicBezTo>
                    <a:pt x="314325" y="239078"/>
                    <a:pt x="313372" y="239078"/>
                    <a:pt x="313372" y="238125"/>
                  </a:cubicBezTo>
                  <a:lnTo>
                    <a:pt x="313372" y="90488"/>
                  </a:lnTo>
                  <a:cubicBezTo>
                    <a:pt x="313372" y="30480"/>
                    <a:pt x="280035" y="0"/>
                    <a:pt x="226695" y="0"/>
                  </a:cubicBezTo>
                  <a:cubicBezTo>
                    <a:pt x="182880" y="0"/>
                    <a:pt x="147638" y="20955"/>
                    <a:pt x="119063" y="43815"/>
                  </a:cubicBezTo>
                  <a:lnTo>
                    <a:pt x="119063" y="8573"/>
                  </a:lnTo>
                  <a:cubicBezTo>
                    <a:pt x="119063" y="8573"/>
                    <a:pt x="119063" y="7620"/>
                    <a:pt x="118110" y="7620"/>
                  </a:cubicBezTo>
                  <a:lnTo>
                    <a:pt x="1905" y="7620"/>
                  </a:lnTo>
                  <a:cubicBezTo>
                    <a:pt x="1905" y="7620"/>
                    <a:pt x="953" y="7620"/>
                    <a:pt x="953" y="8573"/>
                  </a:cubicBezTo>
                  <a:lnTo>
                    <a:pt x="953" y="65723"/>
                  </a:lnTo>
                  <a:cubicBezTo>
                    <a:pt x="953" y="65723"/>
                    <a:pt x="953" y="66675"/>
                    <a:pt x="1905" y="66675"/>
                  </a:cubicBezTo>
                  <a:lnTo>
                    <a:pt x="43815" y="66675"/>
                  </a:lnTo>
                  <a:cubicBezTo>
                    <a:pt x="43815" y="66675"/>
                    <a:pt x="44768" y="66675"/>
                    <a:pt x="44768" y="67628"/>
                  </a:cubicBezTo>
                  <a:lnTo>
                    <a:pt x="44768" y="237173"/>
                  </a:lnTo>
                  <a:cubicBezTo>
                    <a:pt x="44768" y="237173"/>
                    <a:pt x="44768" y="238125"/>
                    <a:pt x="43815" y="238125"/>
                  </a:cubicBezTo>
                  <a:lnTo>
                    <a:pt x="1905" y="238125"/>
                  </a:lnTo>
                  <a:cubicBezTo>
                    <a:pt x="1905" y="238125"/>
                    <a:pt x="953" y="238125"/>
                    <a:pt x="953" y="239078"/>
                  </a:cubicBezTo>
                  <a:lnTo>
                    <a:pt x="0" y="297180"/>
                  </a:lnTo>
                  <a:lnTo>
                    <a:pt x="0" y="2971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DBB2C9D3-DDCD-42EF-B577-89D1008EBBE5}"/>
                </a:ext>
              </a:extLst>
            </p:cNvPr>
            <p:cNvSpPr/>
            <p:nvPr/>
          </p:nvSpPr>
          <p:spPr>
            <a:xfrm>
              <a:off x="4066303" y="-2427686"/>
              <a:ext cx="6333172" cy="1284922"/>
            </a:xfrm>
            <a:custGeom>
              <a:avLst/>
              <a:gdLst>
                <a:gd name="connsiteX0" fmla="*/ 5775008 w 6333172"/>
                <a:gd name="connsiteY0" fmla="*/ 1261110 h 1284922"/>
                <a:gd name="connsiteX1" fmla="*/ 5778818 w 6333172"/>
                <a:gd name="connsiteY1" fmla="*/ 1264920 h 1284922"/>
                <a:gd name="connsiteX2" fmla="*/ 6204585 w 6333172"/>
                <a:gd name="connsiteY2" fmla="*/ 1264920 h 1284922"/>
                <a:gd name="connsiteX3" fmla="*/ 6208395 w 6333172"/>
                <a:gd name="connsiteY3" fmla="*/ 1261110 h 1284922"/>
                <a:gd name="connsiteX4" fmla="*/ 6208395 w 6333172"/>
                <a:gd name="connsiteY4" fmla="*/ 1113473 h 1284922"/>
                <a:gd name="connsiteX5" fmla="*/ 6204585 w 6333172"/>
                <a:gd name="connsiteY5" fmla="*/ 1109663 h 1284922"/>
                <a:gd name="connsiteX6" fmla="*/ 6080760 w 6333172"/>
                <a:gd name="connsiteY6" fmla="*/ 1109663 h 1284922"/>
                <a:gd name="connsiteX7" fmla="*/ 6080760 w 6333172"/>
                <a:gd name="connsiteY7" fmla="*/ 732473 h 1284922"/>
                <a:gd name="connsiteX8" fmla="*/ 6302693 w 6333172"/>
                <a:gd name="connsiteY8" fmla="*/ 682943 h 1284922"/>
                <a:gd name="connsiteX9" fmla="*/ 6329363 w 6333172"/>
                <a:gd name="connsiteY9" fmla="*/ 682943 h 1284922"/>
                <a:gd name="connsiteX10" fmla="*/ 6333173 w 6333172"/>
                <a:gd name="connsiteY10" fmla="*/ 679133 h 1284922"/>
                <a:gd name="connsiteX11" fmla="*/ 6333173 w 6333172"/>
                <a:gd name="connsiteY11" fmla="*/ 481013 h 1284922"/>
                <a:gd name="connsiteX12" fmla="*/ 6317933 w 6333172"/>
                <a:gd name="connsiteY12" fmla="*/ 481013 h 1284922"/>
                <a:gd name="connsiteX13" fmla="*/ 6075045 w 6333172"/>
                <a:gd name="connsiteY13" fmla="*/ 636270 h 1284922"/>
                <a:gd name="connsiteX14" fmla="*/ 6073140 w 6333172"/>
                <a:gd name="connsiteY14" fmla="*/ 636270 h 1284922"/>
                <a:gd name="connsiteX15" fmla="*/ 6073140 w 6333172"/>
                <a:gd name="connsiteY15" fmla="*/ 504825 h 1284922"/>
                <a:gd name="connsiteX16" fmla="*/ 6069330 w 6333172"/>
                <a:gd name="connsiteY16" fmla="*/ 501015 h 1284922"/>
                <a:gd name="connsiteX17" fmla="*/ 5778818 w 6333172"/>
                <a:gd name="connsiteY17" fmla="*/ 501015 h 1284922"/>
                <a:gd name="connsiteX18" fmla="*/ 5775008 w 6333172"/>
                <a:gd name="connsiteY18" fmla="*/ 504825 h 1284922"/>
                <a:gd name="connsiteX19" fmla="*/ 5775008 w 6333172"/>
                <a:gd name="connsiteY19" fmla="*/ 652463 h 1284922"/>
                <a:gd name="connsiteX20" fmla="*/ 5778818 w 6333172"/>
                <a:gd name="connsiteY20" fmla="*/ 656273 h 1284922"/>
                <a:gd name="connsiteX21" fmla="*/ 5883593 w 6333172"/>
                <a:gd name="connsiteY21" fmla="*/ 656273 h 1284922"/>
                <a:gd name="connsiteX22" fmla="*/ 5887403 w 6333172"/>
                <a:gd name="connsiteY22" fmla="*/ 660083 h 1284922"/>
                <a:gd name="connsiteX23" fmla="*/ 5887403 w 6333172"/>
                <a:gd name="connsiteY23" fmla="*/ 1105853 h 1284922"/>
                <a:gd name="connsiteX24" fmla="*/ 5883593 w 6333172"/>
                <a:gd name="connsiteY24" fmla="*/ 1109663 h 1284922"/>
                <a:gd name="connsiteX25" fmla="*/ 5778818 w 6333172"/>
                <a:gd name="connsiteY25" fmla="*/ 1109663 h 1284922"/>
                <a:gd name="connsiteX26" fmla="*/ 5775008 w 6333172"/>
                <a:gd name="connsiteY26" fmla="*/ 1113473 h 1284922"/>
                <a:gd name="connsiteX27" fmla="*/ 5775008 w 6333172"/>
                <a:gd name="connsiteY27" fmla="*/ 1261110 h 1284922"/>
                <a:gd name="connsiteX28" fmla="*/ 5083493 w 6333172"/>
                <a:gd name="connsiteY28" fmla="*/ 1284923 h 1284922"/>
                <a:gd name="connsiteX29" fmla="*/ 5354003 w 6333172"/>
                <a:gd name="connsiteY29" fmla="*/ 1174433 h 1284922"/>
                <a:gd name="connsiteX30" fmla="*/ 5356860 w 6333172"/>
                <a:gd name="connsiteY30" fmla="*/ 1175385 h 1284922"/>
                <a:gd name="connsiteX31" fmla="*/ 5356860 w 6333172"/>
                <a:gd name="connsiteY31" fmla="*/ 1261110 h 1284922"/>
                <a:gd name="connsiteX32" fmla="*/ 5360670 w 6333172"/>
                <a:gd name="connsiteY32" fmla="*/ 1264920 h 1284922"/>
                <a:gd name="connsiteX33" fmla="*/ 5653088 w 6333172"/>
                <a:gd name="connsiteY33" fmla="*/ 1264920 h 1284922"/>
                <a:gd name="connsiteX34" fmla="*/ 5656898 w 6333172"/>
                <a:gd name="connsiteY34" fmla="*/ 1261110 h 1284922"/>
                <a:gd name="connsiteX35" fmla="*/ 5656898 w 6333172"/>
                <a:gd name="connsiteY35" fmla="*/ 1113473 h 1284922"/>
                <a:gd name="connsiteX36" fmla="*/ 5653088 w 6333172"/>
                <a:gd name="connsiteY36" fmla="*/ 1109663 h 1284922"/>
                <a:gd name="connsiteX37" fmla="*/ 5548313 w 6333172"/>
                <a:gd name="connsiteY37" fmla="*/ 1109663 h 1284922"/>
                <a:gd name="connsiteX38" fmla="*/ 5544503 w 6333172"/>
                <a:gd name="connsiteY38" fmla="*/ 1105853 h 1284922"/>
                <a:gd name="connsiteX39" fmla="*/ 5544503 w 6333172"/>
                <a:gd name="connsiteY39" fmla="*/ 504825 h 1284922"/>
                <a:gd name="connsiteX40" fmla="*/ 5540693 w 6333172"/>
                <a:gd name="connsiteY40" fmla="*/ 501015 h 1284922"/>
                <a:gd name="connsiteX41" fmla="*/ 5227320 w 6333172"/>
                <a:gd name="connsiteY41" fmla="*/ 501015 h 1284922"/>
                <a:gd name="connsiteX42" fmla="*/ 5223510 w 6333172"/>
                <a:gd name="connsiteY42" fmla="*/ 504825 h 1284922"/>
                <a:gd name="connsiteX43" fmla="*/ 5223510 w 6333172"/>
                <a:gd name="connsiteY43" fmla="*/ 652463 h 1284922"/>
                <a:gd name="connsiteX44" fmla="*/ 5227320 w 6333172"/>
                <a:gd name="connsiteY44" fmla="*/ 656273 h 1284922"/>
                <a:gd name="connsiteX45" fmla="*/ 5347335 w 6333172"/>
                <a:gd name="connsiteY45" fmla="*/ 656273 h 1284922"/>
                <a:gd name="connsiteX46" fmla="*/ 5351145 w 6333172"/>
                <a:gd name="connsiteY46" fmla="*/ 660083 h 1284922"/>
                <a:gd name="connsiteX47" fmla="*/ 5351145 w 6333172"/>
                <a:gd name="connsiteY47" fmla="*/ 1036320 h 1284922"/>
                <a:gd name="connsiteX48" fmla="*/ 5348288 w 6333172"/>
                <a:gd name="connsiteY48" fmla="*/ 1042988 h 1284922"/>
                <a:gd name="connsiteX49" fmla="*/ 5146358 w 6333172"/>
                <a:gd name="connsiteY49" fmla="*/ 1126808 h 1284922"/>
                <a:gd name="connsiteX50" fmla="*/ 5055870 w 6333172"/>
                <a:gd name="connsiteY50" fmla="*/ 1027748 h 1284922"/>
                <a:gd name="connsiteX51" fmla="*/ 5055870 w 6333172"/>
                <a:gd name="connsiteY51" fmla="*/ 504825 h 1284922"/>
                <a:gd name="connsiteX52" fmla="*/ 5052060 w 6333172"/>
                <a:gd name="connsiteY52" fmla="*/ 501015 h 1284922"/>
                <a:gd name="connsiteX53" fmla="*/ 4752023 w 6333172"/>
                <a:gd name="connsiteY53" fmla="*/ 501015 h 1284922"/>
                <a:gd name="connsiteX54" fmla="*/ 4748213 w 6333172"/>
                <a:gd name="connsiteY54" fmla="*/ 504825 h 1284922"/>
                <a:gd name="connsiteX55" fmla="*/ 4748213 w 6333172"/>
                <a:gd name="connsiteY55" fmla="*/ 652463 h 1284922"/>
                <a:gd name="connsiteX56" fmla="*/ 4752023 w 6333172"/>
                <a:gd name="connsiteY56" fmla="*/ 656273 h 1284922"/>
                <a:gd name="connsiteX57" fmla="*/ 4858703 w 6333172"/>
                <a:gd name="connsiteY57" fmla="*/ 656273 h 1284922"/>
                <a:gd name="connsiteX58" fmla="*/ 4862513 w 6333172"/>
                <a:gd name="connsiteY58" fmla="*/ 660083 h 1284922"/>
                <a:gd name="connsiteX59" fmla="*/ 4862513 w 6333172"/>
                <a:gd name="connsiteY59" fmla="*/ 1047750 h 1284922"/>
                <a:gd name="connsiteX60" fmla="*/ 5083493 w 6333172"/>
                <a:gd name="connsiteY60" fmla="*/ 1284923 h 1284922"/>
                <a:gd name="connsiteX61" fmla="*/ 4266248 w 6333172"/>
                <a:gd name="connsiteY61" fmla="*/ 1143953 h 1284922"/>
                <a:gd name="connsiteX62" fmla="*/ 4160520 w 6333172"/>
                <a:gd name="connsiteY62" fmla="*/ 1042988 h 1284922"/>
                <a:gd name="connsiteX63" fmla="*/ 4319588 w 6333172"/>
                <a:gd name="connsiteY63" fmla="*/ 938213 h 1284922"/>
                <a:gd name="connsiteX64" fmla="*/ 4428173 w 6333172"/>
                <a:gd name="connsiteY64" fmla="*/ 938213 h 1284922"/>
                <a:gd name="connsiteX65" fmla="*/ 4431983 w 6333172"/>
                <a:gd name="connsiteY65" fmla="*/ 942023 h 1284922"/>
                <a:gd name="connsiteX66" fmla="*/ 4431983 w 6333172"/>
                <a:gd name="connsiteY66" fmla="*/ 1056323 h 1284922"/>
                <a:gd name="connsiteX67" fmla="*/ 4429125 w 6333172"/>
                <a:gd name="connsiteY67" fmla="*/ 1063943 h 1284922"/>
                <a:gd name="connsiteX68" fmla="*/ 4266248 w 6333172"/>
                <a:gd name="connsiteY68" fmla="*/ 1143953 h 1284922"/>
                <a:gd name="connsiteX69" fmla="*/ 4208145 w 6333172"/>
                <a:gd name="connsiteY69" fmla="*/ 1284923 h 1284922"/>
                <a:gd name="connsiteX70" fmla="*/ 4439603 w 6333172"/>
                <a:gd name="connsiteY70" fmla="*/ 1182053 h 1284922"/>
                <a:gd name="connsiteX71" fmla="*/ 4442460 w 6333172"/>
                <a:gd name="connsiteY71" fmla="*/ 1183005 h 1284922"/>
                <a:gd name="connsiteX72" fmla="*/ 4442460 w 6333172"/>
                <a:gd name="connsiteY72" fmla="*/ 1261110 h 1284922"/>
                <a:gd name="connsiteX73" fmla="*/ 4446270 w 6333172"/>
                <a:gd name="connsiteY73" fmla="*/ 1264920 h 1284922"/>
                <a:gd name="connsiteX74" fmla="*/ 4730115 w 6333172"/>
                <a:gd name="connsiteY74" fmla="*/ 1264920 h 1284922"/>
                <a:gd name="connsiteX75" fmla="*/ 4733925 w 6333172"/>
                <a:gd name="connsiteY75" fmla="*/ 1261110 h 1284922"/>
                <a:gd name="connsiteX76" fmla="*/ 4733925 w 6333172"/>
                <a:gd name="connsiteY76" fmla="*/ 1114425 h 1284922"/>
                <a:gd name="connsiteX77" fmla="*/ 4730115 w 6333172"/>
                <a:gd name="connsiteY77" fmla="*/ 1110615 h 1284922"/>
                <a:gd name="connsiteX78" fmla="*/ 4629150 w 6333172"/>
                <a:gd name="connsiteY78" fmla="*/ 1110615 h 1284922"/>
                <a:gd name="connsiteX79" fmla="*/ 4625340 w 6333172"/>
                <a:gd name="connsiteY79" fmla="*/ 1106805 h 1284922"/>
                <a:gd name="connsiteX80" fmla="*/ 4625340 w 6333172"/>
                <a:gd name="connsiteY80" fmla="*/ 763905 h 1284922"/>
                <a:gd name="connsiteX81" fmla="*/ 4313873 w 6333172"/>
                <a:gd name="connsiteY81" fmla="*/ 481965 h 1284922"/>
                <a:gd name="connsiteX82" fmla="*/ 4030028 w 6333172"/>
                <a:gd name="connsiteY82" fmla="*/ 523875 h 1284922"/>
                <a:gd name="connsiteX83" fmla="*/ 4029075 w 6333172"/>
                <a:gd name="connsiteY83" fmla="*/ 525780 h 1284922"/>
                <a:gd name="connsiteX84" fmla="*/ 4029075 w 6333172"/>
                <a:gd name="connsiteY84" fmla="*/ 668655 h 1284922"/>
                <a:gd name="connsiteX85" fmla="*/ 4032885 w 6333172"/>
                <a:gd name="connsiteY85" fmla="*/ 671513 h 1284922"/>
                <a:gd name="connsiteX86" fmla="*/ 4272915 w 6333172"/>
                <a:gd name="connsiteY86" fmla="*/ 633413 h 1284922"/>
                <a:gd name="connsiteX87" fmla="*/ 4431983 w 6333172"/>
                <a:gd name="connsiteY87" fmla="*/ 766763 h 1284922"/>
                <a:gd name="connsiteX88" fmla="*/ 4431983 w 6333172"/>
                <a:gd name="connsiteY88" fmla="*/ 809625 h 1284922"/>
                <a:gd name="connsiteX89" fmla="*/ 4428173 w 6333172"/>
                <a:gd name="connsiteY89" fmla="*/ 813435 h 1284922"/>
                <a:gd name="connsiteX90" fmla="*/ 4311015 w 6333172"/>
                <a:gd name="connsiteY90" fmla="*/ 813435 h 1284922"/>
                <a:gd name="connsiteX91" fmla="*/ 3967163 w 6333172"/>
                <a:gd name="connsiteY91" fmla="*/ 1050608 h 1284922"/>
                <a:gd name="connsiteX92" fmla="*/ 4208145 w 6333172"/>
                <a:gd name="connsiteY92" fmla="*/ 1284923 h 1284922"/>
                <a:gd name="connsiteX93" fmla="*/ 3425190 w 6333172"/>
                <a:gd name="connsiteY93" fmla="*/ 1134428 h 1284922"/>
                <a:gd name="connsiteX94" fmla="*/ 3356610 w 6333172"/>
                <a:gd name="connsiteY94" fmla="*/ 1130618 h 1284922"/>
                <a:gd name="connsiteX95" fmla="*/ 3356610 w 6333172"/>
                <a:gd name="connsiteY95" fmla="*/ 676275 h 1284922"/>
                <a:gd name="connsiteX96" fmla="*/ 3360420 w 6333172"/>
                <a:gd name="connsiteY96" fmla="*/ 670560 h 1284922"/>
                <a:gd name="connsiteX97" fmla="*/ 3507105 w 6333172"/>
                <a:gd name="connsiteY97" fmla="*/ 630555 h 1284922"/>
                <a:gd name="connsiteX98" fmla="*/ 3687128 w 6333172"/>
                <a:gd name="connsiteY98" fmla="*/ 869633 h 1284922"/>
                <a:gd name="connsiteX99" fmla="*/ 3425190 w 6333172"/>
                <a:gd name="connsiteY99" fmla="*/ 1134428 h 1284922"/>
                <a:gd name="connsiteX100" fmla="*/ 3432810 w 6333172"/>
                <a:gd name="connsiteY100" fmla="*/ 1284923 h 1284922"/>
                <a:gd name="connsiteX101" fmla="*/ 3882390 w 6333172"/>
                <a:gd name="connsiteY101" fmla="*/ 866775 h 1284922"/>
                <a:gd name="connsiteX102" fmla="*/ 3553778 w 6333172"/>
                <a:gd name="connsiteY102" fmla="*/ 481013 h 1284922"/>
                <a:gd name="connsiteX103" fmla="*/ 3358515 w 6333172"/>
                <a:gd name="connsiteY103" fmla="*/ 532448 h 1284922"/>
                <a:gd name="connsiteX104" fmla="*/ 3354705 w 6333172"/>
                <a:gd name="connsiteY104" fmla="*/ 530543 h 1284922"/>
                <a:gd name="connsiteX105" fmla="*/ 3354705 w 6333172"/>
                <a:gd name="connsiteY105" fmla="*/ 3810 h 1284922"/>
                <a:gd name="connsiteX106" fmla="*/ 3350895 w 6333172"/>
                <a:gd name="connsiteY106" fmla="*/ 0 h 1284922"/>
                <a:gd name="connsiteX107" fmla="*/ 3052763 w 6333172"/>
                <a:gd name="connsiteY107" fmla="*/ 0 h 1284922"/>
                <a:gd name="connsiteX108" fmla="*/ 3048953 w 6333172"/>
                <a:gd name="connsiteY108" fmla="*/ 3810 h 1284922"/>
                <a:gd name="connsiteX109" fmla="*/ 3048953 w 6333172"/>
                <a:gd name="connsiteY109" fmla="*/ 151448 h 1284922"/>
                <a:gd name="connsiteX110" fmla="*/ 3052763 w 6333172"/>
                <a:gd name="connsiteY110" fmla="*/ 155258 h 1284922"/>
                <a:gd name="connsiteX111" fmla="*/ 3157538 w 6333172"/>
                <a:gd name="connsiteY111" fmla="*/ 155258 h 1284922"/>
                <a:gd name="connsiteX112" fmla="*/ 3161348 w 6333172"/>
                <a:gd name="connsiteY112" fmla="*/ 159068 h 1284922"/>
                <a:gd name="connsiteX113" fmla="*/ 3161348 w 6333172"/>
                <a:gd name="connsiteY113" fmla="*/ 1251585 h 1284922"/>
                <a:gd name="connsiteX114" fmla="*/ 3165158 w 6333172"/>
                <a:gd name="connsiteY114" fmla="*/ 1256348 h 1284922"/>
                <a:gd name="connsiteX115" fmla="*/ 3432810 w 6333172"/>
                <a:gd name="connsiteY115" fmla="*/ 1284923 h 1284922"/>
                <a:gd name="connsiteX116" fmla="*/ 1762125 w 6333172"/>
                <a:gd name="connsiteY116" fmla="*/ 1261110 h 1284922"/>
                <a:gd name="connsiteX117" fmla="*/ 1765935 w 6333172"/>
                <a:gd name="connsiteY117" fmla="*/ 1264920 h 1284922"/>
                <a:gd name="connsiteX118" fmla="*/ 2122170 w 6333172"/>
                <a:gd name="connsiteY118" fmla="*/ 1264920 h 1284922"/>
                <a:gd name="connsiteX119" fmla="*/ 2125980 w 6333172"/>
                <a:gd name="connsiteY119" fmla="*/ 1261110 h 1284922"/>
                <a:gd name="connsiteX120" fmla="*/ 2125980 w 6333172"/>
                <a:gd name="connsiteY120" fmla="*/ 1115378 h 1284922"/>
                <a:gd name="connsiteX121" fmla="*/ 2122170 w 6333172"/>
                <a:gd name="connsiteY121" fmla="*/ 1111568 h 1284922"/>
                <a:gd name="connsiteX122" fmla="*/ 2055495 w 6333172"/>
                <a:gd name="connsiteY122" fmla="*/ 1111568 h 1284922"/>
                <a:gd name="connsiteX123" fmla="*/ 2051685 w 6333172"/>
                <a:gd name="connsiteY123" fmla="*/ 1107758 h 1284922"/>
                <a:gd name="connsiteX124" fmla="*/ 2051685 w 6333172"/>
                <a:gd name="connsiteY124" fmla="*/ 711518 h 1284922"/>
                <a:gd name="connsiteX125" fmla="*/ 2054543 w 6333172"/>
                <a:gd name="connsiteY125" fmla="*/ 704850 h 1284922"/>
                <a:gd name="connsiteX126" fmla="*/ 2217420 w 6333172"/>
                <a:gd name="connsiteY126" fmla="*/ 633413 h 1284922"/>
                <a:gd name="connsiteX127" fmla="*/ 2303145 w 6333172"/>
                <a:gd name="connsiteY127" fmla="*/ 727710 h 1284922"/>
                <a:gd name="connsiteX128" fmla="*/ 2303145 w 6333172"/>
                <a:gd name="connsiteY128" fmla="*/ 1107758 h 1284922"/>
                <a:gd name="connsiteX129" fmla="*/ 2299335 w 6333172"/>
                <a:gd name="connsiteY129" fmla="*/ 1111568 h 1284922"/>
                <a:gd name="connsiteX130" fmla="*/ 2231708 w 6333172"/>
                <a:gd name="connsiteY130" fmla="*/ 1111568 h 1284922"/>
                <a:gd name="connsiteX131" fmla="*/ 2227898 w 6333172"/>
                <a:gd name="connsiteY131" fmla="*/ 1115378 h 1284922"/>
                <a:gd name="connsiteX132" fmla="*/ 2227898 w 6333172"/>
                <a:gd name="connsiteY132" fmla="*/ 1261110 h 1284922"/>
                <a:gd name="connsiteX133" fmla="*/ 2231708 w 6333172"/>
                <a:gd name="connsiteY133" fmla="*/ 1264920 h 1284922"/>
                <a:gd name="connsiteX134" fmla="*/ 2558415 w 6333172"/>
                <a:gd name="connsiteY134" fmla="*/ 1264920 h 1284922"/>
                <a:gd name="connsiteX135" fmla="*/ 2562225 w 6333172"/>
                <a:gd name="connsiteY135" fmla="*/ 1261110 h 1284922"/>
                <a:gd name="connsiteX136" fmla="*/ 2562225 w 6333172"/>
                <a:gd name="connsiteY136" fmla="*/ 1115378 h 1284922"/>
                <a:gd name="connsiteX137" fmla="*/ 2558415 w 6333172"/>
                <a:gd name="connsiteY137" fmla="*/ 1111568 h 1284922"/>
                <a:gd name="connsiteX138" fmla="*/ 2497455 w 6333172"/>
                <a:gd name="connsiteY138" fmla="*/ 1111568 h 1284922"/>
                <a:gd name="connsiteX139" fmla="*/ 2493645 w 6333172"/>
                <a:gd name="connsiteY139" fmla="*/ 1107758 h 1284922"/>
                <a:gd name="connsiteX140" fmla="*/ 2493645 w 6333172"/>
                <a:gd name="connsiteY140" fmla="*/ 708660 h 1284922"/>
                <a:gd name="connsiteX141" fmla="*/ 2496503 w 6333172"/>
                <a:gd name="connsiteY141" fmla="*/ 701993 h 1284922"/>
                <a:gd name="connsiteX142" fmla="*/ 2659380 w 6333172"/>
                <a:gd name="connsiteY142" fmla="*/ 633413 h 1284922"/>
                <a:gd name="connsiteX143" fmla="*/ 2745105 w 6333172"/>
                <a:gd name="connsiteY143" fmla="*/ 727710 h 1284922"/>
                <a:gd name="connsiteX144" fmla="*/ 2745105 w 6333172"/>
                <a:gd name="connsiteY144" fmla="*/ 1107758 h 1284922"/>
                <a:gd name="connsiteX145" fmla="*/ 2741295 w 6333172"/>
                <a:gd name="connsiteY145" fmla="*/ 1111568 h 1284922"/>
                <a:gd name="connsiteX146" fmla="*/ 2675573 w 6333172"/>
                <a:gd name="connsiteY146" fmla="*/ 1111568 h 1284922"/>
                <a:gd name="connsiteX147" fmla="*/ 2671763 w 6333172"/>
                <a:gd name="connsiteY147" fmla="*/ 1115378 h 1284922"/>
                <a:gd name="connsiteX148" fmla="*/ 2671763 w 6333172"/>
                <a:gd name="connsiteY148" fmla="*/ 1261110 h 1284922"/>
                <a:gd name="connsiteX149" fmla="*/ 2675573 w 6333172"/>
                <a:gd name="connsiteY149" fmla="*/ 1264920 h 1284922"/>
                <a:gd name="connsiteX150" fmla="*/ 3031808 w 6333172"/>
                <a:gd name="connsiteY150" fmla="*/ 1264920 h 1284922"/>
                <a:gd name="connsiteX151" fmla="*/ 3035618 w 6333172"/>
                <a:gd name="connsiteY151" fmla="*/ 1261110 h 1284922"/>
                <a:gd name="connsiteX152" fmla="*/ 3035618 w 6333172"/>
                <a:gd name="connsiteY152" fmla="*/ 1115378 h 1284922"/>
                <a:gd name="connsiteX153" fmla="*/ 3031808 w 6333172"/>
                <a:gd name="connsiteY153" fmla="*/ 1111568 h 1284922"/>
                <a:gd name="connsiteX154" fmla="*/ 2939415 w 6333172"/>
                <a:gd name="connsiteY154" fmla="*/ 1111568 h 1284922"/>
                <a:gd name="connsiteX155" fmla="*/ 2935605 w 6333172"/>
                <a:gd name="connsiteY155" fmla="*/ 1107758 h 1284922"/>
                <a:gd name="connsiteX156" fmla="*/ 2935605 w 6333172"/>
                <a:gd name="connsiteY156" fmla="*/ 714375 h 1284922"/>
                <a:gd name="connsiteX157" fmla="*/ 2727008 w 6333172"/>
                <a:gd name="connsiteY157" fmla="*/ 480060 h 1284922"/>
                <a:gd name="connsiteX158" fmla="*/ 2477453 w 6333172"/>
                <a:gd name="connsiteY158" fmla="*/ 592455 h 1284922"/>
                <a:gd name="connsiteX159" fmla="*/ 2472690 w 6333172"/>
                <a:gd name="connsiteY159" fmla="*/ 591503 h 1284922"/>
                <a:gd name="connsiteX160" fmla="*/ 2286000 w 6333172"/>
                <a:gd name="connsiteY160" fmla="*/ 480060 h 1284922"/>
                <a:gd name="connsiteX161" fmla="*/ 2044065 w 6333172"/>
                <a:gd name="connsiteY161" fmla="*/ 584835 h 1284922"/>
                <a:gd name="connsiteX162" fmla="*/ 2041208 w 6333172"/>
                <a:gd name="connsiteY162" fmla="*/ 583883 h 1284922"/>
                <a:gd name="connsiteX163" fmla="*/ 2041208 w 6333172"/>
                <a:gd name="connsiteY163" fmla="*/ 504825 h 1284922"/>
                <a:gd name="connsiteX164" fmla="*/ 2037398 w 6333172"/>
                <a:gd name="connsiteY164" fmla="*/ 501015 h 1284922"/>
                <a:gd name="connsiteX165" fmla="*/ 1768793 w 6333172"/>
                <a:gd name="connsiteY165" fmla="*/ 501015 h 1284922"/>
                <a:gd name="connsiteX166" fmla="*/ 1764983 w 6333172"/>
                <a:gd name="connsiteY166" fmla="*/ 504825 h 1284922"/>
                <a:gd name="connsiteX167" fmla="*/ 1764983 w 6333172"/>
                <a:gd name="connsiteY167" fmla="*/ 650558 h 1284922"/>
                <a:gd name="connsiteX168" fmla="*/ 1768793 w 6333172"/>
                <a:gd name="connsiteY168" fmla="*/ 654368 h 1284922"/>
                <a:gd name="connsiteX169" fmla="*/ 1859280 w 6333172"/>
                <a:gd name="connsiteY169" fmla="*/ 654368 h 1284922"/>
                <a:gd name="connsiteX170" fmla="*/ 1863090 w 6333172"/>
                <a:gd name="connsiteY170" fmla="*/ 658178 h 1284922"/>
                <a:gd name="connsiteX171" fmla="*/ 1863090 w 6333172"/>
                <a:gd name="connsiteY171" fmla="*/ 1106805 h 1284922"/>
                <a:gd name="connsiteX172" fmla="*/ 1859280 w 6333172"/>
                <a:gd name="connsiteY172" fmla="*/ 1110615 h 1284922"/>
                <a:gd name="connsiteX173" fmla="*/ 1768793 w 6333172"/>
                <a:gd name="connsiteY173" fmla="*/ 1110615 h 1284922"/>
                <a:gd name="connsiteX174" fmla="*/ 1764983 w 6333172"/>
                <a:gd name="connsiteY174" fmla="*/ 1114425 h 1284922"/>
                <a:gd name="connsiteX175" fmla="*/ 1762125 w 6333172"/>
                <a:gd name="connsiteY175" fmla="*/ 1261110 h 1284922"/>
                <a:gd name="connsiteX176" fmla="*/ 1762125 w 6333172"/>
                <a:gd name="connsiteY176" fmla="*/ 1261110 h 1284922"/>
                <a:gd name="connsiteX177" fmla="*/ 1302068 w 6333172"/>
                <a:gd name="connsiteY177" fmla="*/ 1134428 h 1284922"/>
                <a:gd name="connsiteX178" fmla="*/ 1112520 w 6333172"/>
                <a:gd name="connsiteY178" fmla="*/ 882968 h 1284922"/>
                <a:gd name="connsiteX179" fmla="*/ 1302068 w 6333172"/>
                <a:gd name="connsiteY179" fmla="*/ 631508 h 1284922"/>
                <a:gd name="connsiteX180" fmla="*/ 1491615 w 6333172"/>
                <a:gd name="connsiteY180" fmla="*/ 882968 h 1284922"/>
                <a:gd name="connsiteX181" fmla="*/ 1302068 w 6333172"/>
                <a:gd name="connsiteY181" fmla="*/ 1134428 h 1284922"/>
                <a:gd name="connsiteX182" fmla="*/ 1302068 w 6333172"/>
                <a:gd name="connsiteY182" fmla="*/ 1284923 h 1284922"/>
                <a:gd name="connsiteX183" fmla="*/ 1691640 w 6333172"/>
                <a:gd name="connsiteY183" fmla="*/ 882968 h 1284922"/>
                <a:gd name="connsiteX184" fmla="*/ 1302068 w 6333172"/>
                <a:gd name="connsiteY184" fmla="*/ 481013 h 1284922"/>
                <a:gd name="connsiteX185" fmla="*/ 911543 w 6333172"/>
                <a:gd name="connsiteY185" fmla="*/ 882968 h 1284922"/>
                <a:gd name="connsiteX186" fmla="*/ 1302068 w 6333172"/>
                <a:gd name="connsiteY186" fmla="*/ 1284923 h 1284922"/>
                <a:gd name="connsiteX187" fmla="*/ 344805 w 6333172"/>
                <a:gd name="connsiteY187" fmla="*/ 1262063 h 1284922"/>
                <a:gd name="connsiteX188" fmla="*/ 350520 w 6333172"/>
                <a:gd name="connsiteY188" fmla="*/ 1265873 h 1284922"/>
                <a:gd name="connsiteX189" fmla="*/ 530543 w 6333172"/>
                <a:gd name="connsiteY189" fmla="*/ 1265873 h 1284922"/>
                <a:gd name="connsiteX190" fmla="*/ 536258 w 6333172"/>
                <a:gd name="connsiteY190" fmla="*/ 1262063 h 1284922"/>
                <a:gd name="connsiteX191" fmla="*/ 787718 w 6333172"/>
                <a:gd name="connsiteY191" fmla="*/ 657225 h 1284922"/>
                <a:gd name="connsiteX192" fmla="*/ 793433 w 6333172"/>
                <a:gd name="connsiteY192" fmla="*/ 653415 h 1284922"/>
                <a:gd name="connsiteX193" fmla="*/ 875348 w 6333172"/>
                <a:gd name="connsiteY193" fmla="*/ 653415 h 1284922"/>
                <a:gd name="connsiteX194" fmla="*/ 879158 w 6333172"/>
                <a:gd name="connsiteY194" fmla="*/ 649605 h 1284922"/>
                <a:gd name="connsiteX195" fmla="*/ 879158 w 6333172"/>
                <a:gd name="connsiteY195" fmla="*/ 504825 h 1284922"/>
                <a:gd name="connsiteX196" fmla="*/ 875348 w 6333172"/>
                <a:gd name="connsiteY196" fmla="*/ 501015 h 1284922"/>
                <a:gd name="connsiteX197" fmla="*/ 509588 w 6333172"/>
                <a:gd name="connsiteY197" fmla="*/ 501015 h 1284922"/>
                <a:gd name="connsiteX198" fmla="*/ 505778 w 6333172"/>
                <a:gd name="connsiteY198" fmla="*/ 504825 h 1284922"/>
                <a:gd name="connsiteX199" fmla="*/ 505778 w 6333172"/>
                <a:gd name="connsiteY199" fmla="*/ 643890 h 1284922"/>
                <a:gd name="connsiteX200" fmla="*/ 509588 w 6333172"/>
                <a:gd name="connsiteY200" fmla="*/ 647700 h 1284922"/>
                <a:gd name="connsiteX201" fmla="*/ 605790 w 6333172"/>
                <a:gd name="connsiteY201" fmla="*/ 647700 h 1284922"/>
                <a:gd name="connsiteX202" fmla="*/ 608648 w 6333172"/>
                <a:gd name="connsiteY202" fmla="*/ 651510 h 1284922"/>
                <a:gd name="connsiteX203" fmla="*/ 449580 w 6333172"/>
                <a:gd name="connsiteY203" fmla="*/ 1060133 h 1284922"/>
                <a:gd name="connsiteX204" fmla="*/ 446723 w 6333172"/>
                <a:gd name="connsiteY204" fmla="*/ 1060133 h 1284922"/>
                <a:gd name="connsiteX205" fmla="*/ 283845 w 6333172"/>
                <a:gd name="connsiteY205" fmla="*/ 649605 h 1284922"/>
                <a:gd name="connsiteX206" fmla="*/ 286703 w 6333172"/>
                <a:gd name="connsiteY206" fmla="*/ 645795 h 1284922"/>
                <a:gd name="connsiteX207" fmla="*/ 384810 w 6333172"/>
                <a:gd name="connsiteY207" fmla="*/ 645795 h 1284922"/>
                <a:gd name="connsiteX208" fmla="*/ 388620 w 6333172"/>
                <a:gd name="connsiteY208" fmla="*/ 641985 h 1284922"/>
                <a:gd name="connsiteX209" fmla="*/ 388620 w 6333172"/>
                <a:gd name="connsiteY209" fmla="*/ 504825 h 1284922"/>
                <a:gd name="connsiteX210" fmla="*/ 384810 w 6333172"/>
                <a:gd name="connsiteY210" fmla="*/ 501015 h 1284922"/>
                <a:gd name="connsiteX211" fmla="*/ 3810 w 6333172"/>
                <a:gd name="connsiteY211" fmla="*/ 501015 h 1284922"/>
                <a:gd name="connsiteX212" fmla="*/ 0 w 6333172"/>
                <a:gd name="connsiteY212" fmla="*/ 504825 h 1284922"/>
                <a:gd name="connsiteX213" fmla="*/ 0 w 6333172"/>
                <a:gd name="connsiteY213" fmla="*/ 647700 h 1284922"/>
                <a:gd name="connsiteX214" fmla="*/ 4763 w 6333172"/>
                <a:gd name="connsiteY214" fmla="*/ 653415 h 1284922"/>
                <a:gd name="connsiteX215" fmla="*/ 88583 w 6333172"/>
                <a:gd name="connsiteY215" fmla="*/ 653415 h 1284922"/>
                <a:gd name="connsiteX216" fmla="*/ 94298 w 6333172"/>
                <a:gd name="connsiteY216" fmla="*/ 657225 h 1284922"/>
                <a:gd name="connsiteX217" fmla="*/ 344805 w 6333172"/>
                <a:gd name="connsiteY217" fmla="*/ 1262063 h 128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6333172" h="1284922">
                  <a:moveTo>
                    <a:pt x="5775008" y="1261110"/>
                  </a:moveTo>
                  <a:cubicBezTo>
                    <a:pt x="5775008" y="1261110"/>
                    <a:pt x="5775008" y="1264920"/>
                    <a:pt x="5778818" y="1264920"/>
                  </a:cubicBezTo>
                  <a:lnTo>
                    <a:pt x="6204585" y="1264920"/>
                  </a:lnTo>
                  <a:cubicBezTo>
                    <a:pt x="6204585" y="1264920"/>
                    <a:pt x="6208395" y="1264920"/>
                    <a:pt x="6208395" y="1261110"/>
                  </a:cubicBezTo>
                  <a:lnTo>
                    <a:pt x="6208395" y="1113473"/>
                  </a:lnTo>
                  <a:cubicBezTo>
                    <a:pt x="6208395" y="1113473"/>
                    <a:pt x="6208395" y="1109663"/>
                    <a:pt x="6204585" y="1109663"/>
                  </a:cubicBezTo>
                  <a:lnTo>
                    <a:pt x="6080760" y="1109663"/>
                  </a:lnTo>
                  <a:lnTo>
                    <a:pt x="6080760" y="732473"/>
                  </a:lnTo>
                  <a:cubicBezTo>
                    <a:pt x="6121718" y="705803"/>
                    <a:pt x="6193155" y="682943"/>
                    <a:pt x="6302693" y="682943"/>
                  </a:cubicBezTo>
                  <a:lnTo>
                    <a:pt x="6329363" y="682943"/>
                  </a:lnTo>
                  <a:cubicBezTo>
                    <a:pt x="6329363" y="682943"/>
                    <a:pt x="6333173" y="682943"/>
                    <a:pt x="6333173" y="679133"/>
                  </a:cubicBezTo>
                  <a:lnTo>
                    <a:pt x="6333173" y="481013"/>
                  </a:lnTo>
                  <a:lnTo>
                    <a:pt x="6317933" y="481013"/>
                  </a:lnTo>
                  <a:cubicBezTo>
                    <a:pt x="6184583" y="481013"/>
                    <a:pt x="6111240" y="567690"/>
                    <a:pt x="6075045" y="636270"/>
                  </a:cubicBezTo>
                  <a:cubicBezTo>
                    <a:pt x="6075045" y="636270"/>
                    <a:pt x="6073140" y="640080"/>
                    <a:pt x="6073140" y="636270"/>
                  </a:cubicBezTo>
                  <a:lnTo>
                    <a:pt x="6073140" y="504825"/>
                  </a:lnTo>
                  <a:cubicBezTo>
                    <a:pt x="6073140" y="504825"/>
                    <a:pt x="6073140" y="501015"/>
                    <a:pt x="6069330" y="501015"/>
                  </a:cubicBezTo>
                  <a:lnTo>
                    <a:pt x="5778818" y="501015"/>
                  </a:lnTo>
                  <a:cubicBezTo>
                    <a:pt x="5778818" y="501015"/>
                    <a:pt x="5775008" y="501015"/>
                    <a:pt x="5775008" y="504825"/>
                  </a:cubicBezTo>
                  <a:lnTo>
                    <a:pt x="5775008" y="652463"/>
                  </a:lnTo>
                  <a:cubicBezTo>
                    <a:pt x="5775008" y="652463"/>
                    <a:pt x="5775008" y="656273"/>
                    <a:pt x="5778818" y="656273"/>
                  </a:cubicBezTo>
                  <a:lnTo>
                    <a:pt x="5883593" y="656273"/>
                  </a:lnTo>
                  <a:cubicBezTo>
                    <a:pt x="5883593" y="656273"/>
                    <a:pt x="5887403" y="656273"/>
                    <a:pt x="5887403" y="660083"/>
                  </a:cubicBezTo>
                  <a:lnTo>
                    <a:pt x="5887403" y="1105853"/>
                  </a:lnTo>
                  <a:cubicBezTo>
                    <a:pt x="5887403" y="1105853"/>
                    <a:pt x="5887403" y="1109663"/>
                    <a:pt x="5883593" y="1109663"/>
                  </a:cubicBezTo>
                  <a:lnTo>
                    <a:pt x="5778818" y="1109663"/>
                  </a:lnTo>
                  <a:cubicBezTo>
                    <a:pt x="5778818" y="1109663"/>
                    <a:pt x="5775008" y="1109663"/>
                    <a:pt x="5775008" y="1113473"/>
                  </a:cubicBezTo>
                  <a:lnTo>
                    <a:pt x="5775008" y="1261110"/>
                  </a:lnTo>
                  <a:close/>
                  <a:moveTo>
                    <a:pt x="5083493" y="1284923"/>
                  </a:moveTo>
                  <a:cubicBezTo>
                    <a:pt x="5194935" y="1284923"/>
                    <a:pt x="5285423" y="1231583"/>
                    <a:pt x="5354003" y="1174433"/>
                  </a:cubicBezTo>
                  <a:cubicBezTo>
                    <a:pt x="5354003" y="1174433"/>
                    <a:pt x="5356860" y="1171575"/>
                    <a:pt x="5356860" y="1175385"/>
                  </a:cubicBezTo>
                  <a:lnTo>
                    <a:pt x="5356860" y="1261110"/>
                  </a:lnTo>
                  <a:cubicBezTo>
                    <a:pt x="5356860" y="1261110"/>
                    <a:pt x="5356860" y="1264920"/>
                    <a:pt x="5360670" y="1264920"/>
                  </a:cubicBezTo>
                  <a:lnTo>
                    <a:pt x="5653088" y="1264920"/>
                  </a:lnTo>
                  <a:cubicBezTo>
                    <a:pt x="5653088" y="1264920"/>
                    <a:pt x="5656898" y="1264920"/>
                    <a:pt x="5656898" y="1261110"/>
                  </a:cubicBezTo>
                  <a:lnTo>
                    <a:pt x="5656898" y="1113473"/>
                  </a:lnTo>
                  <a:cubicBezTo>
                    <a:pt x="5656898" y="1113473"/>
                    <a:pt x="5656898" y="1109663"/>
                    <a:pt x="5653088" y="1109663"/>
                  </a:cubicBezTo>
                  <a:lnTo>
                    <a:pt x="5548313" y="1109663"/>
                  </a:lnTo>
                  <a:cubicBezTo>
                    <a:pt x="5548313" y="1109663"/>
                    <a:pt x="5544503" y="1109663"/>
                    <a:pt x="5544503" y="1105853"/>
                  </a:cubicBezTo>
                  <a:lnTo>
                    <a:pt x="5544503" y="504825"/>
                  </a:lnTo>
                  <a:cubicBezTo>
                    <a:pt x="5544503" y="504825"/>
                    <a:pt x="5544503" y="501015"/>
                    <a:pt x="5540693" y="501015"/>
                  </a:cubicBezTo>
                  <a:lnTo>
                    <a:pt x="5227320" y="501015"/>
                  </a:lnTo>
                  <a:cubicBezTo>
                    <a:pt x="5227320" y="501015"/>
                    <a:pt x="5223510" y="501015"/>
                    <a:pt x="5223510" y="504825"/>
                  </a:cubicBezTo>
                  <a:lnTo>
                    <a:pt x="5223510" y="652463"/>
                  </a:lnTo>
                  <a:cubicBezTo>
                    <a:pt x="5223510" y="652463"/>
                    <a:pt x="5223510" y="656273"/>
                    <a:pt x="5227320" y="656273"/>
                  </a:cubicBezTo>
                  <a:lnTo>
                    <a:pt x="5347335" y="656273"/>
                  </a:lnTo>
                  <a:cubicBezTo>
                    <a:pt x="5347335" y="656273"/>
                    <a:pt x="5351145" y="656273"/>
                    <a:pt x="5351145" y="660083"/>
                  </a:cubicBezTo>
                  <a:lnTo>
                    <a:pt x="5351145" y="1036320"/>
                  </a:lnTo>
                  <a:cubicBezTo>
                    <a:pt x="5351145" y="1036320"/>
                    <a:pt x="5351145" y="1040130"/>
                    <a:pt x="5348288" y="1042988"/>
                  </a:cubicBezTo>
                  <a:cubicBezTo>
                    <a:pt x="5293043" y="1086803"/>
                    <a:pt x="5219700" y="1126808"/>
                    <a:pt x="5146358" y="1126808"/>
                  </a:cubicBezTo>
                  <a:cubicBezTo>
                    <a:pt x="5077778" y="1126808"/>
                    <a:pt x="5055870" y="1091565"/>
                    <a:pt x="5055870" y="1027748"/>
                  </a:cubicBezTo>
                  <a:lnTo>
                    <a:pt x="5055870" y="504825"/>
                  </a:lnTo>
                  <a:cubicBezTo>
                    <a:pt x="5055870" y="504825"/>
                    <a:pt x="5055870" y="501015"/>
                    <a:pt x="5052060" y="501015"/>
                  </a:cubicBezTo>
                  <a:lnTo>
                    <a:pt x="4752023" y="501015"/>
                  </a:lnTo>
                  <a:cubicBezTo>
                    <a:pt x="4752023" y="501015"/>
                    <a:pt x="4748213" y="501015"/>
                    <a:pt x="4748213" y="504825"/>
                  </a:cubicBezTo>
                  <a:lnTo>
                    <a:pt x="4748213" y="652463"/>
                  </a:lnTo>
                  <a:cubicBezTo>
                    <a:pt x="4748213" y="652463"/>
                    <a:pt x="4748213" y="656273"/>
                    <a:pt x="4752023" y="656273"/>
                  </a:cubicBezTo>
                  <a:lnTo>
                    <a:pt x="4858703" y="656273"/>
                  </a:lnTo>
                  <a:cubicBezTo>
                    <a:pt x="4858703" y="656273"/>
                    <a:pt x="4862513" y="656273"/>
                    <a:pt x="4862513" y="660083"/>
                  </a:cubicBezTo>
                  <a:lnTo>
                    <a:pt x="4862513" y="1047750"/>
                  </a:lnTo>
                  <a:cubicBezTo>
                    <a:pt x="4862513" y="1205865"/>
                    <a:pt x="4948238" y="1284923"/>
                    <a:pt x="5083493" y="1284923"/>
                  </a:cubicBezTo>
                  <a:moveTo>
                    <a:pt x="4266248" y="1143953"/>
                  </a:moveTo>
                  <a:cubicBezTo>
                    <a:pt x="4182428" y="1143953"/>
                    <a:pt x="4160520" y="1090613"/>
                    <a:pt x="4160520" y="1042988"/>
                  </a:cubicBezTo>
                  <a:cubicBezTo>
                    <a:pt x="4160520" y="964883"/>
                    <a:pt x="4218623" y="938213"/>
                    <a:pt x="4319588" y="938213"/>
                  </a:cubicBezTo>
                  <a:lnTo>
                    <a:pt x="4428173" y="938213"/>
                  </a:lnTo>
                  <a:cubicBezTo>
                    <a:pt x="4428173" y="938213"/>
                    <a:pt x="4431983" y="938213"/>
                    <a:pt x="4431983" y="942023"/>
                  </a:cubicBezTo>
                  <a:lnTo>
                    <a:pt x="4431983" y="1056323"/>
                  </a:lnTo>
                  <a:cubicBezTo>
                    <a:pt x="4431983" y="1056323"/>
                    <a:pt x="4431983" y="1060133"/>
                    <a:pt x="4429125" y="1063943"/>
                  </a:cubicBezTo>
                  <a:cubicBezTo>
                    <a:pt x="4392930" y="1102995"/>
                    <a:pt x="4337685" y="1143953"/>
                    <a:pt x="4266248" y="1143953"/>
                  </a:cubicBezTo>
                  <a:moveTo>
                    <a:pt x="4208145" y="1284923"/>
                  </a:moveTo>
                  <a:cubicBezTo>
                    <a:pt x="4319588" y="1284923"/>
                    <a:pt x="4394835" y="1229678"/>
                    <a:pt x="4439603" y="1182053"/>
                  </a:cubicBezTo>
                  <a:cubicBezTo>
                    <a:pt x="4439603" y="1182053"/>
                    <a:pt x="4442460" y="1179195"/>
                    <a:pt x="4442460" y="1183005"/>
                  </a:cubicBezTo>
                  <a:lnTo>
                    <a:pt x="4442460" y="1261110"/>
                  </a:lnTo>
                  <a:cubicBezTo>
                    <a:pt x="4442460" y="1261110"/>
                    <a:pt x="4442460" y="1264920"/>
                    <a:pt x="4446270" y="1264920"/>
                  </a:cubicBezTo>
                  <a:lnTo>
                    <a:pt x="4730115" y="1264920"/>
                  </a:lnTo>
                  <a:cubicBezTo>
                    <a:pt x="4730115" y="1264920"/>
                    <a:pt x="4733925" y="1264920"/>
                    <a:pt x="4733925" y="1261110"/>
                  </a:cubicBezTo>
                  <a:lnTo>
                    <a:pt x="4733925" y="1114425"/>
                  </a:lnTo>
                  <a:cubicBezTo>
                    <a:pt x="4733925" y="1114425"/>
                    <a:pt x="4733925" y="1110615"/>
                    <a:pt x="4730115" y="1110615"/>
                  </a:cubicBezTo>
                  <a:lnTo>
                    <a:pt x="4629150" y="1110615"/>
                  </a:lnTo>
                  <a:cubicBezTo>
                    <a:pt x="4629150" y="1110615"/>
                    <a:pt x="4625340" y="1110615"/>
                    <a:pt x="4625340" y="1106805"/>
                  </a:cubicBezTo>
                  <a:lnTo>
                    <a:pt x="4625340" y="763905"/>
                  </a:lnTo>
                  <a:cubicBezTo>
                    <a:pt x="4625340" y="555308"/>
                    <a:pt x="4512945" y="481965"/>
                    <a:pt x="4313873" y="481965"/>
                  </a:cubicBezTo>
                  <a:cubicBezTo>
                    <a:pt x="4208145" y="481965"/>
                    <a:pt x="4096703" y="502920"/>
                    <a:pt x="4030028" y="523875"/>
                  </a:cubicBezTo>
                  <a:cubicBezTo>
                    <a:pt x="4029075" y="523875"/>
                    <a:pt x="4029075" y="524828"/>
                    <a:pt x="4029075" y="525780"/>
                  </a:cubicBezTo>
                  <a:lnTo>
                    <a:pt x="4029075" y="668655"/>
                  </a:lnTo>
                  <a:cubicBezTo>
                    <a:pt x="4029075" y="668655"/>
                    <a:pt x="4029075" y="672465"/>
                    <a:pt x="4032885" y="671513"/>
                  </a:cubicBezTo>
                  <a:cubicBezTo>
                    <a:pt x="4085273" y="655320"/>
                    <a:pt x="4184333" y="633413"/>
                    <a:pt x="4272915" y="633413"/>
                  </a:cubicBezTo>
                  <a:cubicBezTo>
                    <a:pt x="4395788" y="633413"/>
                    <a:pt x="4431983" y="674370"/>
                    <a:pt x="4431983" y="766763"/>
                  </a:cubicBezTo>
                  <a:lnTo>
                    <a:pt x="4431983" y="809625"/>
                  </a:lnTo>
                  <a:cubicBezTo>
                    <a:pt x="4431983" y="809625"/>
                    <a:pt x="4431983" y="813435"/>
                    <a:pt x="4428173" y="813435"/>
                  </a:cubicBezTo>
                  <a:lnTo>
                    <a:pt x="4311015" y="813435"/>
                  </a:lnTo>
                  <a:cubicBezTo>
                    <a:pt x="4119563" y="813435"/>
                    <a:pt x="3967163" y="866775"/>
                    <a:pt x="3967163" y="1050608"/>
                  </a:cubicBezTo>
                  <a:cubicBezTo>
                    <a:pt x="3967163" y="1202055"/>
                    <a:pt x="4070033" y="1284923"/>
                    <a:pt x="4208145" y="1284923"/>
                  </a:cubicBezTo>
                  <a:moveTo>
                    <a:pt x="3425190" y="1134428"/>
                  </a:moveTo>
                  <a:cubicBezTo>
                    <a:pt x="3401378" y="1134428"/>
                    <a:pt x="3377565" y="1132523"/>
                    <a:pt x="3356610" y="1130618"/>
                  </a:cubicBezTo>
                  <a:lnTo>
                    <a:pt x="3356610" y="676275"/>
                  </a:lnTo>
                  <a:cubicBezTo>
                    <a:pt x="3356610" y="676275"/>
                    <a:pt x="3356610" y="672465"/>
                    <a:pt x="3360420" y="670560"/>
                  </a:cubicBezTo>
                  <a:cubicBezTo>
                    <a:pt x="3401378" y="647700"/>
                    <a:pt x="3452813" y="630555"/>
                    <a:pt x="3507105" y="630555"/>
                  </a:cubicBezTo>
                  <a:cubicBezTo>
                    <a:pt x="3642360" y="630555"/>
                    <a:pt x="3687128" y="743903"/>
                    <a:pt x="3687128" y="869633"/>
                  </a:cubicBezTo>
                  <a:cubicBezTo>
                    <a:pt x="3686175" y="1043940"/>
                    <a:pt x="3600450" y="1134428"/>
                    <a:pt x="3425190" y="1134428"/>
                  </a:cubicBezTo>
                  <a:moveTo>
                    <a:pt x="3432810" y="1284923"/>
                  </a:moveTo>
                  <a:cubicBezTo>
                    <a:pt x="3712845" y="1284923"/>
                    <a:pt x="3882390" y="1150620"/>
                    <a:pt x="3882390" y="866775"/>
                  </a:cubicBezTo>
                  <a:cubicBezTo>
                    <a:pt x="3882390" y="627698"/>
                    <a:pt x="3762375" y="481013"/>
                    <a:pt x="3553778" y="481013"/>
                  </a:cubicBezTo>
                  <a:cubicBezTo>
                    <a:pt x="3474720" y="481013"/>
                    <a:pt x="3409950" y="501968"/>
                    <a:pt x="3358515" y="532448"/>
                  </a:cubicBezTo>
                  <a:cubicBezTo>
                    <a:pt x="3358515" y="532448"/>
                    <a:pt x="3354705" y="534353"/>
                    <a:pt x="3354705" y="530543"/>
                  </a:cubicBezTo>
                  <a:lnTo>
                    <a:pt x="3354705" y="3810"/>
                  </a:lnTo>
                  <a:cubicBezTo>
                    <a:pt x="3354705" y="3810"/>
                    <a:pt x="3354705" y="0"/>
                    <a:pt x="3350895" y="0"/>
                  </a:cubicBezTo>
                  <a:lnTo>
                    <a:pt x="3052763" y="0"/>
                  </a:lnTo>
                  <a:cubicBezTo>
                    <a:pt x="3052763" y="0"/>
                    <a:pt x="3048953" y="0"/>
                    <a:pt x="3048953" y="3810"/>
                  </a:cubicBezTo>
                  <a:lnTo>
                    <a:pt x="3048953" y="151448"/>
                  </a:lnTo>
                  <a:cubicBezTo>
                    <a:pt x="3048953" y="151448"/>
                    <a:pt x="3048953" y="155258"/>
                    <a:pt x="3052763" y="155258"/>
                  </a:cubicBezTo>
                  <a:lnTo>
                    <a:pt x="3157538" y="155258"/>
                  </a:lnTo>
                  <a:cubicBezTo>
                    <a:pt x="3157538" y="155258"/>
                    <a:pt x="3161348" y="155258"/>
                    <a:pt x="3161348" y="159068"/>
                  </a:cubicBezTo>
                  <a:lnTo>
                    <a:pt x="3161348" y="1251585"/>
                  </a:lnTo>
                  <a:cubicBezTo>
                    <a:pt x="3161348" y="1251585"/>
                    <a:pt x="3161348" y="1255395"/>
                    <a:pt x="3165158" y="1256348"/>
                  </a:cubicBezTo>
                  <a:cubicBezTo>
                    <a:pt x="3229928" y="1270635"/>
                    <a:pt x="3340418" y="1284923"/>
                    <a:pt x="3432810" y="1284923"/>
                  </a:cubicBezTo>
                  <a:moveTo>
                    <a:pt x="1762125" y="1261110"/>
                  </a:moveTo>
                  <a:cubicBezTo>
                    <a:pt x="1762125" y="1261110"/>
                    <a:pt x="1762125" y="1264920"/>
                    <a:pt x="1765935" y="1264920"/>
                  </a:cubicBezTo>
                  <a:lnTo>
                    <a:pt x="2122170" y="1264920"/>
                  </a:lnTo>
                  <a:cubicBezTo>
                    <a:pt x="2122170" y="1264920"/>
                    <a:pt x="2125980" y="1264920"/>
                    <a:pt x="2125980" y="1261110"/>
                  </a:cubicBezTo>
                  <a:lnTo>
                    <a:pt x="2125980" y="1115378"/>
                  </a:lnTo>
                  <a:cubicBezTo>
                    <a:pt x="2125980" y="1115378"/>
                    <a:pt x="2125980" y="1111568"/>
                    <a:pt x="2122170" y="1111568"/>
                  </a:cubicBezTo>
                  <a:lnTo>
                    <a:pt x="2055495" y="1111568"/>
                  </a:lnTo>
                  <a:cubicBezTo>
                    <a:pt x="2055495" y="1111568"/>
                    <a:pt x="2051685" y="1111568"/>
                    <a:pt x="2051685" y="1107758"/>
                  </a:cubicBezTo>
                  <a:lnTo>
                    <a:pt x="2051685" y="711518"/>
                  </a:lnTo>
                  <a:cubicBezTo>
                    <a:pt x="2051685" y="711518"/>
                    <a:pt x="2051685" y="707708"/>
                    <a:pt x="2054543" y="704850"/>
                  </a:cubicBezTo>
                  <a:cubicBezTo>
                    <a:pt x="2105978" y="661035"/>
                    <a:pt x="2157413" y="633413"/>
                    <a:pt x="2217420" y="633413"/>
                  </a:cubicBezTo>
                  <a:cubicBezTo>
                    <a:pt x="2280285" y="633413"/>
                    <a:pt x="2303145" y="663893"/>
                    <a:pt x="2303145" y="727710"/>
                  </a:cubicBezTo>
                  <a:lnTo>
                    <a:pt x="2303145" y="1107758"/>
                  </a:lnTo>
                  <a:cubicBezTo>
                    <a:pt x="2303145" y="1107758"/>
                    <a:pt x="2303145" y="1111568"/>
                    <a:pt x="2299335" y="1111568"/>
                  </a:cubicBezTo>
                  <a:lnTo>
                    <a:pt x="2231708" y="1111568"/>
                  </a:lnTo>
                  <a:cubicBezTo>
                    <a:pt x="2231708" y="1111568"/>
                    <a:pt x="2227898" y="1111568"/>
                    <a:pt x="2227898" y="1115378"/>
                  </a:cubicBezTo>
                  <a:lnTo>
                    <a:pt x="2227898" y="1261110"/>
                  </a:lnTo>
                  <a:cubicBezTo>
                    <a:pt x="2227898" y="1261110"/>
                    <a:pt x="2227898" y="1264920"/>
                    <a:pt x="2231708" y="1264920"/>
                  </a:cubicBezTo>
                  <a:lnTo>
                    <a:pt x="2558415" y="1264920"/>
                  </a:lnTo>
                  <a:cubicBezTo>
                    <a:pt x="2558415" y="1264920"/>
                    <a:pt x="2562225" y="1264920"/>
                    <a:pt x="2562225" y="1261110"/>
                  </a:cubicBezTo>
                  <a:lnTo>
                    <a:pt x="2562225" y="1115378"/>
                  </a:lnTo>
                  <a:cubicBezTo>
                    <a:pt x="2562225" y="1115378"/>
                    <a:pt x="2562225" y="1111568"/>
                    <a:pt x="2558415" y="1111568"/>
                  </a:cubicBezTo>
                  <a:lnTo>
                    <a:pt x="2497455" y="1111568"/>
                  </a:lnTo>
                  <a:cubicBezTo>
                    <a:pt x="2497455" y="1111568"/>
                    <a:pt x="2493645" y="1111568"/>
                    <a:pt x="2493645" y="1107758"/>
                  </a:cubicBezTo>
                  <a:lnTo>
                    <a:pt x="2493645" y="708660"/>
                  </a:lnTo>
                  <a:cubicBezTo>
                    <a:pt x="2493645" y="708660"/>
                    <a:pt x="2493645" y="704850"/>
                    <a:pt x="2496503" y="701993"/>
                  </a:cubicBezTo>
                  <a:cubicBezTo>
                    <a:pt x="2546033" y="660083"/>
                    <a:pt x="2599373" y="633413"/>
                    <a:pt x="2659380" y="633413"/>
                  </a:cubicBezTo>
                  <a:cubicBezTo>
                    <a:pt x="2722245" y="633413"/>
                    <a:pt x="2745105" y="663893"/>
                    <a:pt x="2745105" y="727710"/>
                  </a:cubicBezTo>
                  <a:lnTo>
                    <a:pt x="2745105" y="1107758"/>
                  </a:lnTo>
                  <a:cubicBezTo>
                    <a:pt x="2745105" y="1107758"/>
                    <a:pt x="2745105" y="1111568"/>
                    <a:pt x="2741295" y="1111568"/>
                  </a:cubicBezTo>
                  <a:lnTo>
                    <a:pt x="2675573" y="1111568"/>
                  </a:lnTo>
                  <a:cubicBezTo>
                    <a:pt x="2675573" y="1111568"/>
                    <a:pt x="2671763" y="1111568"/>
                    <a:pt x="2671763" y="1115378"/>
                  </a:cubicBezTo>
                  <a:lnTo>
                    <a:pt x="2671763" y="1261110"/>
                  </a:lnTo>
                  <a:cubicBezTo>
                    <a:pt x="2671763" y="1261110"/>
                    <a:pt x="2671763" y="1264920"/>
                    <a:pt x="2675573" y="1264920"/>
                  </a:cubicBezTo>
                  <a:lnTo>
                    <a:pt x="3031808" y="1264920"/>
                  </a:lnTo>
                  <a:cubicBezTo>
                    <a:pt x="3031808" y="1264920"/>
                    <a:pt x="3035618" y="1264920"/>
                    <a:pt x="3035618" y="1261110"/>
                  </a:cubicBezTo>
                  <a:lnTo>
                    <a:pt x="3035618" y="1115378"/>
                  </a:lnTo>
                  <a:cubicBezTo>
                    <a:pt x="3035618" y="1115378"/>
                    <a:pt x="3035618" y="1111568"/>
                    <a:pt x="3031808" y="1111568"/>
                  </a:cubicBezTo>
                  <a:lnTo>
                    <a:pt x="2939415" y="1111568"/>
                  </a:lnTo>
                  <a:cubicBezTo>
                    <a:pt x="2939415" y="1111568"/>
                    <a:pt x="2935605" y="1111568"/>
                    <a:pt x="2935605" y="1107758"/>
                  </a:cubicBezTo>
                  <a:lnTo>
                    <a:pt x="2935605" y="714375"/>
                  </a:lnTo>
                  <a:cubicBezTo>
                    <a:pt x="2935605" y="556260"/>
                    <a:pt x="2855595" y="480060"/>
                    <a:pt x="2727008" y="480060"/>
                  </a:cubicBezTo>
                  <a:cubicBezTo>
                    <a:pt x="2619375" y="480060"/>
                    <a:pt x="2542223" y="533400"/>
                    <a:pt x="2477453" y="592455"/>
                  </a:cubicBezTo>
                  <a:cubicBezTo>
                    <a:pt x="2477453" y="592455"/>
                    <a:pt x="2474595" y="595313"/>
                    <a:pt x="2472690" y="591503"/>
                  </a:cubicBezTo>
                  <a:cubicBezTo>
                    <a:pt x="2443163" y="517208"/>
                    <a:pt x="2376488" y="480060"/>
                    <a:pt x="2286000" y="480060"/>
                  </a:cubicBezTo>
                  <a:cubicBezTo>
                    <a:pt x="2183130" y="480060"/>
                    <a:pt x="2105978" y="527685"/>
                    <a:pt x="2044065" y="584835"/>
                  </a:cubicBezTo>
                  <a:cubicBezTo>
                    <a:pt x="2044065" y="584835"/>
                    <a:pt x="2041208" y="587693"/>
                    <a:pt x="2041208" y="583883"/>
                  </a:cubicBezTo>
                  <a:lnTo>
                    <a:pt x="2041208" y="504825"/>
                  </a:lnTo>
                  <a:cubicBezTo>
                    <a:pt x="2041208" y="504825"/>
                    <a:pt x="2041208" y="501015"/>
                    <a:pt x="2037398" y="501015"/>
                  </a:cubicBezTo>
                  <a:lnTo>
                    <a:pt x="1768793" y="501015"/>
                  </a:lnTo>
                  <a:cubicBezTo>
                    <a:pt x="1768793" y="501015"/>
                    <a:pt x="1764983" y="501015"/>
                    <a:pt x="1764983" y="504825"/>
                  </a:cubicBezTo>
                  <a:lnTo>
                    <a:pt x="1764983" y="650558"/>
                  </a:lnTo>
                  <a:cubicBezTo>
                    <a:pt x="1764983" y="650558"/>
                    <a:pt x="1764983" y="654368"/>
                    <a:pt x="1768793" y="654368"/>
                  </a:cubicBezTo>
                  <a:lnTo>
                    <a:pt x="1859280" y="654368"/>
                  </a:lnTo>
                  <a:cubicBezTo>
                    <a:pt x="1859280" y="654368"/>
                    <a:pt x="1863090" y="654368"/>
                    <a:pt x="1863090" y="658178"/>
                  </a:cubicBezTo>
                  <a:lnTo>
                    <a:pt x="1863090" y="1106805"/>
                  </a:lnTo>
                  <a:cubicBezTo>
                    <a:pt x="1863090" y="1106805"/>
                    <a:pt x="1863090" y="1110615"/>
                    <a:pt x="1859280" y="1110615"/>
                  </a:cubicBezTo>
                  <a:lnTo>
                    <a:pt x="1768793" y="1110615"/>
                  </a:lnTo>
                  <a:cubicBezTo>
                    <a:pt x="1768793" y="1110615"/>
                    <a:pt x="1764983" y="1110615"/>
                    <a:pt x="1764983" y="1114425"/>
                  </a:cubicBezTo>
                  <a:lnTo>
                    <a:pt x="1762125" y="1261110"/>
                  </a:lnTo>
                  <a:lnTo>
                    <a:pt x="1762125" y="1261110"/>
                  </a:lnTo>
                  <a:close/>
                  <a:moveTo>
                    <a:pt x="1302068" y="1134428"/>
                  </a:moveTo>
                  <a:cubicBezTo>
                    <a:pt x="1170623" y="1134428"/>
                    <a:pt x="1112520" y="1022985"/>
                    <a:pt x="1112520" y="882968"/>
                  </a:cubicBezTo>
                  <a:cubicBezTo>
                    <a:pt x="1112520" y="742950"/>
                    <a:pt x="1170623" y="631508"/>
                    <a:pt x="1302068" y="631508"/>
                  </a:cubicBezTo>
                  <a:cubicBezTo>
                    <a:pt x="1433513" y="631508"/>
                    <a:pt x="1491615" y="742950"/>
                    <a:pt x="1491615" y="882968"/>
                  </a:cubicBezTo>
                  <a:cubicBezTo>
                    <a:pt x="1491615" y="1022985"/>
                    <a:pt x="1433513" y="1134428"/>
                    <a:pt x="1302068" y="1134428"/>
                  </a:cubicBezTo>
                  <a:moveTo>
                    <a:pt x="1302068" y="1284923"/>
                  </a:moveTo>
                  <a:cubicBezTo>
                    <a:pt x="1551623" y="1284923"/>
                    <a:pt x="1691640" y="1120140"/>
                    <a:pt x="1691640" y="882968"/>
                  </a:cubicBezTo>
                  <a:cubicBezTo>
                    <a:pt x="1691640" y="645795"/>
                    <a:pt x="1551623" y="481013"/>
                    <a:pt x="1302068" y="481013"/>
                  </a:cubicBezTo>
                  <a:cubicBezTo>
                    <a:pt x="1052513" y="481013"/>
                    <a:pt x="911543" y="645795"/>
                    <a:pt x="911543" y="882968"/>
                  </a:cubicBezTo>
                  <a:cubicBezTo>
                    <a:pt x="911543" y="1120140"/>
                    <a:pt x="1052513" y="1284923"/>
                    <a:pt x="1302068" y="1284923"/>
                  </a:cubicBezTo>
                  <a:moveTo>
                    <a:pt x="344805" y="1262063"/>
                  </a:moveTo>
                  <a:cubicBezTo>
                    <a:pt x="344805" y="1262063"/>
                    <a:pt x="346710" y="1265873"/>
                    <a:pt x="350520" y="1265873"/>
                  </a:cubicBezTo>
                  <a:lnTo>
                    <a:pt x="530543" y="1265873"/>
                  </a:lnTo>
                  <a:cubicBezTo>
                    <a:pt x="530543" y="1265873"/>
                    <a:pt x="534353" y="1265873"/>
                    <a:pt x="536258" y="1262063"/>
                  </a:cubicBezTo>
                  <a:lnTo>
                    <a:pt x="787718" y="657225"/>
                  </a:lnTo>
                  <a:cubicBezTo>
                    <a:pt x="787718" y="657225"/>
                    <a:pt x="789623" y="653415"/>
                    <a:pt x="793433" y="653415"/>
                  </a:cubicBezTo>
                  <a:lnTo>
                    <a:pt x="875348" y="653415"/>
                  </a:lnTo>
                  <a:cubicBezTo>
                    <a:pt x="875348" y="653415"/>
                    <a:pt x="879158" y="653415"/>
                    <a:pt x="879158" y="649605"/>
                  </a:cubicBezTo>
                  <a:lnTo>
                    <a:pt x="879158" y="504825"/>
                  </a:lnTo>
                  <a:cubicBezTo>
                    <a:pt x="879158" y="504825"/>
                    <a:pt x="879158" y="501015"/>
                    <a:pt x="875348" y="501015"/>
                  </a:cubicBezTo>
                  <a:lnTo>
                    <a:pt x="509588" y="501015"/>
                  </a:lnTo>
                  <a:cubicBezTo>
                    <a:pt x="509588" y="501015"/>
                    <a:pt x="505778" y="501015"/>
                    <a:pt x="505778" y="504825"/>
                  </a:cubicBezTo>
                  <a:lnTo>
                    <a:pt x="505778" y="643890"/>
                  </a:lnTo>
                  <a:cubicBezTo>
                    <a:pt x="505778" y="643890"/>
                    <a:pt x="505778" y="647700"/>
                    <a:pt x="509588" y="647700"/>
                  </a:cubicBezTo>
                  <a:lnTo>
                    <a:pt x="605790" y="647700"/>
                  </a:lnTo>
                  <a:cubicBezTo>
                    <a:pt x="605790" y="647700"/>
                    <a:pt x="609600" y="647700"/>
                    <a:pt x="608648" y="651510"/>
                  </a:cubicBezTo>
                  <a:lnTo>
                    <a:pt x="449580" y="1060133"/>
                  </a:lnTo>
                  <a:cubicBezTo>
                    <a:pt x="449580" y="1060133"/>
                    <a:pt x="447675" y="1063943"/>
                    <a:pt x="446723" y="1060133"/>
                  </a:cubicBezTo>
                  <a:lnTo>
                    <a:pt x="283845" y="649605"/>
                  </a:lnTo>
                  <a:cubicBezTo>
                    <a:pt x="283845" y="649605"/>
                    <a:pt x="281940" y="645795"/>
                    <a:pt x="286703" y="645795"/>
                  </a:cubicBezTo>
                  <a:lnTo>
                    <a:pt x="384810" y="645795"/>
                  </a:lnTo>
                  <a:cubicBezTo>
                    <a:pt x="384810" y="645795"/>
                    <a:pt x="388620" y="645795"/>
                    <a:pt x="388620" y="641985"/>
                  </a:cubicBezTo>
                  <a:lnTo>
                    <a:pt x="388620" y="504825"/>
                  </a:lnTo>
                  <a:cubicBezTo>
                    <a:pt x="388620" y="504825"/>
                    <a:pt x="388620" y="501015"/>
                    <a:pt x="384810" y="501015"/>
                  </a:cubicBezTo>
                  <a:lnTo>
                    <a:pt x="3810" y="501015"/>
                  </a:lnTo>
                  <a:cubicBezTo>
                    <a:pt x="3810" y="501015"/>
                    <a:pt x="0" y="501015"/>
                    <a:pt x="0" y="504825"/>
                  </a:cubicBezTo>
                  <a:lnTo>
                    <a:pt x="0" y="647700"/>
                  </a:lnTo>
                  <a:cubicBezTo>
                    <a:pt x="0" y="651510"/>
                    <a:pt x="953" y="653415"/>
                    <a:pt x="4763" y="653415"/>
                  </a:cubicBezTo>
                  <a:lnTo>
                    <a:pt x="88583" y="653415"/>
                  </a:lnTo>
                  <a:cubicBezTo>
                    <a:pt x="88583" y="653415"/>
                    <a:pt x="92393" y="653415"/>
                    <a:pt x="94298" y="657225"/>
                  </a:cubicBezTo>
                  <a:lnTo>
                    <a:pt x="344805" y="126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48B75181-E5CE-48BB-A8CB-216E38CA3775}"/>
              </a:ext>
            </a:extLst>
          </p:cNvPr>
          <p:cNvSpPr/>
          <p:nvPr userDrawn="1"/>
        </p:nvSpPr>
        <p:spPr>
          <a:xfrm flipV="1">
            <a:off x="-1" y="6289837"/>
            <a:ext cx="12192000" cy="1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2000" dirty="0">
              <a:solidFill>
                <a:srgbClr val="FF6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80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0401" y="1267835"/>
            <a:ext cx="8136997" cy="502200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9047"/>
            <a:ext cx="40658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79" name="Textplatzhalter 7">
            <a:extLst>
              <a:ext uri="{FF2B5EF4-FFF2-40B4-BE49-F238E27FC236}">
                <a16:creationId xmlns:a16="http://schemas.microsoft.com/office/drawing/2014/main" id="{20F06EEC-90C6-42F4-9CB3-4C3316F4C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2A7506-7416-47E1-BC67-4D4904BCF727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1495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jek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61A62C1-EB1F-4F77-A606-08A4514D39D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63102" y="1274067"/>
            <a:ext cx="8126199" cy="5015769"/>
          </a:xfrm>
          <a:solidFill>
            <a:schemeClr val="bg1">
              <a:lumMod val="95000"/>
            </a:schemeClr>
          </a:solidFill>
        </p:spPr>
        <p:txBody>
          <a:bodyPr lIns="360000" anchor="ctr"/>
          <a:lstStyle>
            <a:lvl1pPr marL="7937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3" name="Text BG blau">
            <a:extLst>
              <a:ext uri="{FF2B5EF4-FFF2-40B4-BE49-F238E27FC236}">
                <a16:creationId xmlns:a16="http://schemas.microsoft.com/office/drawing/2014/main" id="{01EE3EE7-4477-4306-B606-D2B4E68F4590}"/>
              </a:ext>
            </a:extLst>
          </p:cNvPr>
          <p:cNvSpPr/>
          <p:nvPr userDrawn="1"/>
        </p:nvSpPr>
        <p:spPr>
          <a:xfrm>
            <a:off x="-1" y="1267835"/>
            <a:ext cx="4065801" cy="5021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9047"/>
            <a:ext cx="40658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DE97DA-4A13-4FAC-B246-4DF33604A26C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468D2E6-9648-4B75-BA74-848610E60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057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G blau">
            <a:extLst>
              <a:ext uri="{FF2B5EF4-FFF2-40B4-BE49-F238E27FC236}">
                <a16:creationId xmlns:a16="http://schemas.microsoft.com/office/drawing/2014/main" id="{01EE3EE7-4477-4306-B606-D2B4E68F4590}"/>
              </a:ext>
            </a:extLst>
          </p:cNvPr>
          <p:cNvSpPr/>
          <p:nvPr userDrawn="1"/>
        </p:nvSpPr>
        <p:spPr>
          <a:xfrm>
            <a:off x="-1" y="1265016"/>
            <a:ext cx="4065801" cy="5025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0402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6227"/>
            <a:ext cx="4065800" cy="395155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DBED35-01A7-4D94-8939-DD87069FB843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1FA157AB-752C-454F-B8B3-6DBA6D6EBB0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1600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715102FA-0EA6-4C7D-81DE-2D84F5CEC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356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ild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G blau">
            <a:extLst>
              <a:ext uri="{FF2B5EF4-FFF2-40B4-BE49-F238E27FC236}">
                <a16:creationId xmlns:a16="http://schemas.microsoft.com/office/drawing/2014/main" id="{01EE3EE7-4477-4306-B606-D2B4E68F4590}"/>
              </a:ext>
            </a:extLst>
          </p:cNvPr>
          <p:cNvSpPr/>
          <p:nvPr userDrawn="1"/>
        </p:nvSpPr>
        <p:spPr>
          <a:xfrm>
            <a:off x="-1" y="1265016"/>
            <a:ext cx="4065801" cy="5025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D02FCC-E75C-4839-9A2B-CD0901CED6E6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1FA157AB-752C-454F-B8B3-6DBA6D6EBB0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1600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B75AE8D0-3345-47AF-A662-0BC29ECF16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0400" y="2119047"/>
            <a:ext cx="4065800" cy="3948730"/>
          </a:xfrm>
          <a:noFill/>
        </p:spPr>
        <p:txBody>
          <a:bodyPr wrap="square" lIns="288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B5AA246-4964-4607-A40D-BFF30B1C97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60399" y="1274067"/>
            <a:ext cx="4065802" cy="844979"/>
          </a:xfrm>
          <a:noFill/>
        </p:spPr>
        <p:txBody>
          <a:bodyPr wrap="square" lIns="288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835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1F02E065-F573-4D33-86E1-C0887227B6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6199" y="1267835"/>
            <a:ext cx="4071199" cy="5021388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3" name="Text BG blau">
            <a:extLst>
              <a:ext uri="{FF2B5EF4-FFF2-40B4-BE49-F238E27FC236}">
                <a16:creationId xmlns:a16="http://schemas.microsoft.com/office/drawing/2014/main" id="{01EE3EE7-4477-4306-B606-D2B4E68F4590}"/>
              </a:ext>
            </a:extLst>
          </p:cNvPr>
          <p:cNvSpPr/>
          <p:nvPr userDrawn="1"/>
        </p:nvSpPr>
        <p:spPr>
          <a:xfrm>
            <a:off x="-1" y="1267835"/>
            <a:ext cx="8131600" cy="502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9047"/>
            <a:ext cx="40658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19C717-AA54-4B76-A370-9945A0E737F9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D5457C6-3474-481C-8B3C-A7821CD2C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0400" y="2119047"/>
            <a:ext cx="4065800" cy="3948730"/>
          </a:xfrm>
          <a:noFill/>
        </p:spPr>
        <p:txBody>
          <a:bodyPr wrap="square" lIns="288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5D92F3E-4E14-4F3D-A2C9-8776CDEA3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0399" y="1274067"/>
            <a:ext cx="4065802" cy="844979"/>
          </a:xfrm>
          <a:noFill/>
        </p:spPr>
        <p:txBody>
          <a:bodyPr wrap="square" lIns="288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58CC8A1-704E-41D7-9215-95B0C3C81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83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0401" y="1267835"/>
            <a:ext cx="8136997" cy="502200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9047"/>
            <a:ext cx="40658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79" name="Textplatzhalter 7">
            <a:extLst>
              <a:ext uri="{FF2B5EF4-FFF2-40B4-BE49-F238E27FC236}">
                <a16:creationId xmlns:a16="http://schemas.microsoft.com/office/drawing/2014/main" id="{20F06EEC-90C6-42F4-9CB3-4C3316F4C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FEE8198-8241-40BC-AEED-DCA0EC22A457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E47D9D7-0D25-4622-8B1F-0FC0C8A3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3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Text 1:1:1 Histo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G blau">
            <a:extLst>
              <a:ext uri="{FF2B5EF4-FFF2-40B4-BE49-F238E27FC236}">
                <a16:creationId xmlns:a16="http://schemas.microsoft.com/office/drawing/2014/main" id="{01EE3EE7-4477-4306-B606-D2B4E68F4590}"/>
              </a:ext>
            </a:extLst>
          </p:cNvPr>
          <p:cNvSpPr/>
          <p:nvPr userDrawn="1"/>
        </p:nvSpPr>
        <p:spPr>
          <a:xfrm>
            <a:off x="-1" y="1267835"/>
            <a:ext cx="12194702" cy="502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1F02E065-F573-4D33-86E1-C0887227B6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55002" y="1267835"/>
            <a:ext cx="4071199" cy="260312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F10830A-9357-4273-852A-70AF1FA67973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D5457C6-3474-481C-8B3C-A7821CD2C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57701" y="4717467"/>
            <a:ext cx="4065800" cy="1350310"/>
          </a:xfrm>
          <a:noFill/>
        </p:spPr>
        <p:txBody>
          <a:bodyPr wrap="square" lIns="288000" tIns="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5D92F3E-4E14-4F3D-A2C9-8776CDEA3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57700" y="3872487"/>
            <a:ext cx="4065802" cy="844979"/>
          </a:xfrm>
          <a:noFill/>
        </p:spPr>
        <p:txBody>
          <a:bodyPr wrap="square" lIns="288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B162CCDF-FE88-4A60-AD2D-0AF8529FAE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3502" y="1267835"/>
            <a:ext cx="4071199" cy="260312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FDC75F74-7E98-4086-BE58-DABB4E79E2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6201" y="4717467"/>
            <a:ext cx="4065800" cy="1350310"/>
          </a:xfrm>
          <a:noFill/>
        </p:spPr>
        <p:txBody>
          <a:bodyPr wrap="square" lIns="288000" tIns="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EFC1B8C2-3DE7-4212-B79E-6E0AD4563F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26200" y="3872487"/>
            <a:ext cx="4065802" cy="844979"/>
          </a:xfrm>
          <a:noFill/>
        </p:spPr>
        <p:txBody>
          <a:bodyPr wrap="square" lIns="288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DD78D374-2BE2-42F5-9244-CA3CF705E2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99" y="1267835"/>
            <a:ext cx="4071199" cy="2603125"/>
          </a:xfrm>
          <a:solidFill>
            <a:schemeClr val="bg1">
              <a:lumMod val="95000"/>
            </a:schemeClr>
          </a:solidFill>
        </p:spPr>
        <p:txBody>
          <a:bodyPr vert="horz" lIns="432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B2C85CB8-FEB6-437F-AF8C-A0CB03B968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98" y="4717467"/>
            <a:ext cx="4065800" cy="1350310"/>
          </a:xfrm>
          <a:noFill/>
        </p:spPr>
        <p:txBody>
          <a:bodyPr wrap="square" lIns="432000" tIns="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C02DFEE7-70C7-4C49-9FDD-EBC3E49F6D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97" y="387248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05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Bil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1F02E065-F573-4D33-86E1-C0887227B6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55002" y="1267835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F46788-2A3A-44CB-BD83-5E02364013B1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D5457C6-3474-481C-8B3C-A7821CD2C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49604" y="3362187"/>
            <a:ext cx="4065800" cy="417333"/>
          </a:xfrm>
          <a:solidFill>
            <a:schemeClr val="bg1"/>
          </a:solidFill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B162CCDF-FE88-4A60-AD2D-0AF8529FAE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3502" y="1267835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FDC75F74-7E98-4086-BE58-DABB4E79E2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8104" y="3362187"/>
            <a:ext cx="4065800" cy="417333"/>
          </a:xfrm>
          <a:solidFill>
            <a:schemeClr val="bg1"/>
          </a:solidFill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DD78D374-2BE2-42F5-9244-CA3CF705E2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99" y="1267835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432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B2C85CB8-FEB6-437F-AF8C-A0CB03B968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2699" y="3362187"/>
            <a:ext cx="4065800" cy="417333"/>
          </a:xfrm>
          <a:solidFill>
            <a:schemeClr val="bg1"/>
          </a:solidFill>
        </p:spPr>
        <p:txBody>
          <a:bodyPr wrap="square" lIns="432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2" name="Bildplatzhalter 5">
            <a:extLst>
              <a:ext uri="{FF2B5EF4-FFF2-40B4-BE49-F238E27FC236}">
                <a16:creationId xmlns:a16="http://schemas.microsoft.com/office/drawing/2014/main" id="{89AE5DB5-DC9B-485D-BE30-63374D18D0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055002" y="3779520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22A6C13-13BE-49AA-8CEF-7F4A021976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57701" y="5873872"/>
            <a:ext cx="4065800" cy="417333"/>
          </a:xfrm>
          <a:solidFill>
            <a:schemeClr val="bg1"/>
          </a:solidFill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E6D88144-339C-45E8-8DA2-B87DC64015D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502" y="3779520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E126A155-A005-45E1-80F0-7617E7C2CF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8104" y="5873872"/>
            <a:ext cx="4065800" cy="417333"/>
          </a:xfrm>
          <a:solidFill>
            <a:schemeClr val="bg1"/>
          </a:solidFill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6" name="Bildplatzhalter 5">
            <a:extLst>
              <a:ext uri="{FF2B5EF4-FFF2-40B4-BE49-F238E27FC236}">
                <a16:creationId xmlns:a16="http://schemas.microsoft.com/office/drawing/2014/main" id="{C5EB2691-10C9-4CDF-8226-B57B23DA551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699" y="3779520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432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3F9CBF0E-B52A-41A6-AD38-943F8DD4C0C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98" y="5873872"/>
            <a:ext cx="4065800" cy="417333"/>
          </a:xfrm>
          <a:solidFill>
            <a:schemeClr val="bg1"/>
          </a:solidFill>
        </p:spPr>
        <p:txBody>
          <a:bodyPr wrap="square" lIns="432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3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0703" y="1267835"/>
            <a:ext cx="4061298" cy="5021388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1" name="Text BG blau">
            <a:extLst>
              <a:ext uri="{FF2B5EF4-FFF2-40B4-BE49-F238E27FC236}">
                <a16:creationId xmlns:a16="http://schemas.microsoft.com/office/drawing/2014/main" id="{9FE41B14-9D2E-B940-BB01-C892D5FA29D9}"/>
              </a:ext>
            </a:extLst>
          </p:cNvPr>
          <p:cNvSpPr/>
          <p:nvPr userDrawn="1"/>
        </p:nvSpPr>
        <p:spPr>
          <a:xfrm>
            <a:off x="-301" y="1267835"/>
            <a:ext cx="8135011" cy="502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79E9346-56EE-CC43-B8E3-BFA12CE70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98" y="2119047"/>
            <a:ext cx="81310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D001EA4C-9B3C-2D4D-AC7C-5472219DB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01" y="1274067"/>
            <a:ext cx="8131004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spc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F33021-4B9B-4BAA-8E6A-F8283ABAE8D0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2197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G blau">
            <a:extLst>
              <a:ext uri="{FF2B5EF4-FFF2-40B4-BE49-F238E27FC236}">
                <a16:creationId xmlns:a16="http://schemas.microsoft.com/office/drawing/2014/main" id="{9FE41B14-9D2E-B940-BB01-C892D5FA29D9}"/>
              </a:ext>
            </a:extLst>
          </p:cNvPr>
          <p:cNvSpPr/>
          <p:nvPr userDrawn="1"/>
        </p:nvSpPr>
        <p:spPr>
          <a:xfrm>
            <a:off x="-301" y="1267835"/>
            <a:ext cx="12192301" cy="502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79E9346-56EE-CC43-B8E3-BFA12CE70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98" y="2119047"/>
            <a:ext cx="6096298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D001EA4C-9B3C-2D4D-AC7C-5472219DB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01" y="1274067"/>
            <a:ext cx="6096301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spc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3B3555-12D7-4106-802D-55818B76FC42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365F961B-4391-4B9B-A5BC-BF42D41E17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0652" y="2119047"/>
            <a:ext cx="6096298" cy="3948730"/>
          </a:xfrm>
          <a:noFill/>
        </p:spPr>
        <p:txBody>
          <a:bodyPr wrap="square" lIns="288000" tIns="0" rIns="432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accent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68EC04A7-37DE-4FCE-9556-D244361C7B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649" y="1274067"/>
            <a:ext cx="6096301" cy="844979"/>
          </a:xfrm>
          <a:noFill/>
        </p:spPr>
        <p:txBody>
          <a:bodyPr wrap="square" lIns="288000" tIns="108000" rIns="432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spc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857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67835"/>
            <a:ext cx="12192000" cy="502136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FFDF97A-279F-4C5B-859C-B93E230BABCA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044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67835"/>
            <a:ext cx="12192000" cy="502136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D03B50-3570-4E88-B59A-CF7CAD69302B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453CE103-AC94-4705-B7AF-658792FB9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01" y="1931292"/>
            <a:ext cx="4065802" cy="1297683"/>
          </a:xfrm>
          <a:solidFill>
            <a:schemeClr val="accent1"/>
          </a:solidFill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32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6A5D98-FA73-4D82-9843-6D8E850AE979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0DE4EC7-B2B1-4551-BF04-8C00CFF434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400" y="1267834"/>
            <a:ext cx="12189600" cy="502200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Inhalt (kein Text) hinzufügen</a:t>
            </a:r>
          </a:p>
        </p:txBody>
      </p:sp>
    </p:spTree>
    <p:extLst>
      <p:ext uri="{BB962C8B-B14F-4D97-AF65-F5344CB8AC3E}">
        <p14:creationId xmlns:p14="http://schemas.microsoft.com/office/powerpoint/2010/main" val="1542531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0A9049-F5C4-466B-9FD1-0F271981C934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F5A64BF-136F-4576-B519-2B0FF8097ABB}"/>
              </a:ext>
            </a:extLst>
          </p:cNvPr>
          <p:cNvSpPr/>
          <p:nvPr userDrawn="1"/>
        </p:nvSpPr>
        <p:spPr>
          <a:xfrm>
            <a:off x="1" y="0"/>
            <a:ext cx="12192000" cy="6289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2000" dirty="0">
              <a:solidFill>
                <a:srgbClr val="FF6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E8BF6CE-7E9F-487D-8F79-8904499E67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841068"/>
            <a:ext cx="8130703" cy="2573603"/>
          </a:xfrm>
          <a:noFill/>
        </p:spPr>
        <p:txBody>
          <a:bodyPr wrap="square" lIns="432000" tIns="0" rIns="360000" bIns="0" anchor="ctr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26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Präsentationstitel hinzufügen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B073737-2057-445F-8C35-19629EE60B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019" r="21431" b="19425"/>
          <a:stretch/>
        </p:blipFill>
        <p:spPr>
          <a:xfrm>
            <a:off x="7303172" y="0"/>
            <a:ext cx="4888827" cy="6289836"/>
          </a:xfrm>
          <a:prstGeom prst="rect">
            <a:avLst/>
          </a:prstGeom>
        </p:spPr>
      </p:pic>
      <p:grpSp>
        <p:nvGrpSpPr>
          <p:cNvPr id="7" name="Grafik 5">
            <a:extLst>
              <a:ext uri="{FF2B5EF4-FFF2-40B4-BE49-F238E27FC236}">
                <a16:creationId xmlns:a16="http://schemas.microsoft.com/office/drawing/2014/main" id="{698B30A2-4FB7-420E-915B-D223336FB809}"/>
              </a:ext>
            </a:extLst>
          </p:cNvPr>
          <p:cNvGrpSpPr/>
          <p:nvPr/>
        </p:nvGrpSpPr>
        <p:grpSpPr>
          <a:xfrm>
            <a:off x="8668400" y="1181261"/>
            <a:ext cx="1998658" cy="659807"/>
            <a:chOff x="4066303" y="-2427686"/>
            <a:chExt cx="6333172" cy="2090737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7AA3AC5-6A54-413D-A4A3-C7211AC1AB05}"/>
                </a:ext>
              </a:extLst>
            </p:cNvPr>
            <p:cNvSpPr/>
            <p:nvPr/>
          </p:nvSpPr>
          <p:spPr>
            <a:xfrm>
              <a:off x="4344433" y="-952263"/>
              <a:ext cx="5932169" cy="615315"/>
            </a:xfrm>
            <a:custGeom>
              <a:avLst/>
              <a:gdLst>
                <a:gd name="connsiteX0" fmla="*/ 5605463 w 5932169"/>
                <a:gd name="connsiteY0" fmla="*/ 473393 h 615315"/>
                <a:gd name="connsiteX1" fmla="*/ 5606415 w 5932169"/>
                <a:gd name="connsiteY1" fmla="*/ 474345 h 615315"/>
                <a:gd name="connsiteX2" fmla="*/ 5749290 w 5932169"/>
                <a:gd name="connsiteY2" fmla="*/ 474345 h 615315"/>
                <a:gd name="connsiteX3" fmla="*/ 5750243 w 5932169"/>
                <a:gd name="connsiteY3" fmla="*/ 473393 h 615315"/>
                <a:gd name="connsiteX4" fmla="*/ 5750243 w 5932169"/>
                <a:gd name="connsiteY4" fmla="*/ 421005 h 615315"/>
                <a:gd name="connsiteX5" fmla="*/ 5716905 w 5932169"/>
                <a:gd name="connsiteY5" fmla="*/ 421005 h 615315"/>
                <a:gd name="connsiteX6" fmla="*/ 5716905 w 5932169"/>
                <a:gd name="connsiteY6" fmla="*/ 420053 h 615315"/>
                <a:gd name="connsiteX7" fmla="*/ 5763578 w 5932169"/>
                <a:gd name="connsiteY7" fmla="*/ 367665 h 615315"/>
                <a:gd name="connsiteX8" fmla="*/ 5765483 w 5932169"/>
                <a:gd name="connsiteY8" fmla="*/ 367665 h 615315"/>
                <a:gd name="connsiteX9" fmla="*/ 5817870 w 5932169"/>
                <a:gd name="connsiteY9" fmla="*/ 421005 h 615315"/>
                <a:gd name="connsiteX10" fmla="*/ 5785485 w 5932169"/>
                <a:gd name="connsiteY10" fmla="*/ 421005 h 615315"/>
                <a:gd name="connsiteX11" fmla="*/ 5784533 w 5932169"/>
                <a:gd name="connsiteY11" fmla="*/ 421958 h 615315"/>
                <a:gd name="connsiteX12" fmla="*/ 5784533 w 5932169"/>
                <a:gd name="connsiteY12" fmla="*/ 473393 h 615315"/>
                <a:gd name="connsiteX13" fmla="*/ 5785485 w 5932169"/>
                <a:gd name="connsiteY13" fmla="*/ 474345 h 615315"/>
                <a:gd name="connsiteX14" fmla="*/ 5931218 w 5932169"/>
                <a:gd name="connsiteY14" fmla="*/ 474345 h 615315"/>
                <a:gd name="connsiteX15" fmla="*/ 5932170 w 5932169"/>
                <a:gd name="connsiteY15" fmla="*/ 473393 h 615315"/>
                <a:gd name="connsiteX16" fmla="*/ 5932170 w 5932169"/>
                <a:gd name="connsiteY16" fmla="*/ 419100 h 615315"/>
                <a:gd name="connsiteX17" fmla="*/ 5900738 w 5932169"/>
                <a:gd name="connsiteY17" fmla="*/ 419100 h 615315"/>
                <a:gd name="connsiteX18" fmla="*/ 5898833 w 5932169"/>
                <a:gd name="connsiteY18" fmla="*/ 418148 h 615315"/>
                <a:gd name="connsiteX19" fmla="*/ 5814060 w 5932169"/>
                <a:gd name="connsiteY19" fmla="*/ 330518 h 615315"/>
                <a:gd name="connsiteX20" fmla="*/ 5814060 w 5932169"/>
                <a:gd name="connsiteY20" fmla="*/ 328613 h 615315"/>
                <a:gd name="connsiteX21" fmla="*/ 5899785 w 5932169"/>
                <a:gd name="connsiteY21" fmla="*/ 239078 h 615315"/>
                <a:gd name="connsiteX22" fmla="*/ 5929313 w 5932169"/>
                <a:gd name="connsiteY22" fmla="*/ 239078 h 615315"/>
                <a:gd name="connsiteX23" fmla="*/ 5930265 w 5932169"/>
                <a:gd name="connsiteY23" fmla="*/ 238125 h 615315"/>
                <a:gd name="connsiteX24" fmla="*/ 5930265 w 5932169"/>
                <a:gd name="connsiteY24" fmla="*/ 184785 h 615315"/>
                <a:gd name="connsiteX25" fmla="*/ 5929313 w 5932169"/>
                <a:gd name="connsiteY25" fmla="*/ 183833 h 615315"/>
                <a:gd name="connsiteX26" fmla="*/ 5789295 w 5932169"/>
                <a:gd name="connsiteY26" fmla="*/ 183833 h 615315"/>
                <a:gd name="connsiteX27" fmla="*/ 5788343 w 5932169"/>
                <a:gd name="connsiteY27" fmla="*/ 184785 h 615315"/>
                <a:gd name="connsiteX28" fmla="*/ 5788343 w 5932169"/>
                <a:gd name="connsiteY28" fmla="*/ 237173 h 615315"/>
                <a:gd name="connsiteX29" fmla="*/ 5820728 w 5932169"/>
                <a:gd name="connsiteY29" fmla="*/ 237173 h 615315"/>
                <a:gd name="connsiteX30" fmla="*/ 5820728 w 5932169"/>
                <a:gd name="connsiteY30" fmla="*/ 238125 h 615315"/>
                <a:gd name="connsiteX31" fmla="*/ 5775960 w 5932169"/>
                <a:gd name="connsiteY31" fmla="*/ 288608 h 615315"/>
                <a:gd name="connsiteX32" fmla="*/ 5774055 w 5932169"/>
                <a:gd name="connsiteY32" fmla="*/ 288608 h 615315"/>
                <a:gd name="connsiteX33" fmla="*/ 5725478 w 5932169"/>
                <a:gd name="connsiteY33" fmla="*/ 237173 h 615315"/>
                <a:gd name="connsiteX34" fmla="*/ 5759768 w 5932169"/>
                <a:gd name="connsiteY34" fmla="*/ 237173 h 615315"/>
                <a:gd name="connsiteX35" fmla="*/ 5760720 w 5932169"/>
                <a:gd name="connsiteY35" fmla="*/ 236220 h 615315"/>
                <a:gd name="connsiteX36" fmla="*/ 5760720 w 5932169"/>
                <a:gd name="connsiteY36" fmla="*/ 184785 h 615315"/>
                <a:gd name="connsiteX37" fmla="*/ 5759768 w 5932169"/>
                <a:gd name="connsiteY37" fmla="*/ 183833 h 615315"/>
                <a:gd name="connsiteX38" fmla="*/ 5608320 w 5932169"/>
                <a:gd name="connsiteY38" fmla="*/ 183833 h 615315"/>
                <a:gd name="connsiteX39" fmla="*/ 5607368 w 5932169"/>
                <a:gd name="connsiteY39" fmla="*/ 184785 h 615315"/>
                <a:gd name="connsiteX40" fmla="*/ 5607368 w 5932169"/>
                <a:gd name="connsiteY40" fmla="*/ 239078 h 615315"/>
                <a:gd name="connsiteX41" fmla="*/ 5638800 w 5932169"/>
                <a:gd name="connsiteY41" fmla="*/ 239078 h 615315"/>
                <a:gd name="connsiteX42" fmla="*/ 5640705 w 5932169"/>
                <a:gd name="connsiteY42" fmla="*/ 240030 h 615315"/>
                <a:gd name="connsiteX43" fmla="*/ 5723573 w 5932169"/>
                <a:gd name="connsiteY43" fmla="*/ 325755 h 615315"/>
                <a:gd name="connsiteX44" fmla="*/ 5723573 w 5932169"/>
                <a:gd name="connsiteY44" fmla="*/ 327660 h 615315"/>
                <a:gd name="connsiteX45" fmla="*/ 5635943 w 5932169"/>
                <a:gd name="connsiteY45" fmla="*/ 419100 h 615315"/>
                <a:gd name="connsiteX46" fmla="*/ 5605463 w 5932169"/>
                <a:gd name="connsiteY46" fmla="*/ 419100 h 615315"/>
                <a:gd name="connsiteX47" fmla="*/ 5604510 w 5932169"/>
                <a:gd name="connsiteY47" fmla="*/ 420053 h 615315"/>
                <a:gd name="connsiteX48" fmla="*/ 5605463 w 5932169"/>
                <a:gd name="connsiteY48" fmla="*/ 473393 h 615315"/>
                <a:gd name="connsiteX49" fmla="*/ 5605463 w 5932169"/>
                <a:gd name="connsiteY49" fmla="*/ 473393 h 615315"/>
                <a:gd name="connsiteX50" fmla="*/ 5410200 w 5932169"/>
                <a:gd name="connsiteY50" fmla="*/ 231458 h 615315"/>
                <a:gd name="connsiteX51" fmla="*/ 5470208 w 5932169"/>
                <a:gd name="connsiteY51" fmla="*/ 300038 h 615315"/>
                <a:gd name="connsiteX52" fmla="*/ 5342573 w 5932169"/>
                <a:gd name="connsiteY52" fmla="*/ 300038 h 615315"/>
                <a:gd name="connsiteX53" fmla="*/ 5341620 w 5932169"/>
                <a:gd name="connsiteY53" fmla="*/ 299085 h 615315"/>
                <a:gd name="connsiteX54" fmla="*/ 5410200 w 5932169"/>
                <a:gd name="connsiteY54" fmla="*/ 231458 h 615315"/>
                <a:gd name="connsiteX55" fmla="*/ 5418773 w 5932169"/>
                <a:gd name="connsiteY55" fmla="*/ 481965 h 615315"/>
                <a:gd name="connsiteX56" fmla="*/ 5523548 w 5932169"/>
                <a:gd name="connsiteY56" fmla="*/ 455295 h 615315"/>
                <a:gd name="connsiteX57" fmla="*/ 5523548 w 5932169"/>
                <a:gd name="connsiteY57" fmla="*/ 398145 h 615315"/>
                <a:gd name="connsiteX58" fmla="*/ 5522595 w 5932169"/>
                <a:gd name="connsiteY58" fmla="*/ 397193 h 615315"/>
                <a:gd name="connsiteX59" fmla="*/ 5430203 w 5932169"/>
                <a:gd name="connsiteY59" fmla="*/ 423863 h 615315"/>
                <a:gd name="connsiteX60" fmla="*/ 5342573 w 5932169"/>
                <a:gd name="connsiteY60" fmla="*/ 353378 h 615315"/>
                <a:gd name="connsiteX61" fmla="*/ 5537835 w 5932169"/>
                <a:gd name="connsiteY61" fmla="*/ 353378 h 615315"/>
                <a:gd name="connsiteX62" fmla="*/ 5538788 w 5932169"/>
                <a:gd name="connsiteY62" fmla="*/ 352425 h 615315"/>
                <a:gd name="connsiteX63" fmla="*/ 5541645 w 5932169"/>
                <a:gd name="connsiteY63" fmla="*/ 320993 h 615315"/>
                <a:gd name="connsiteX64" fmla="*/ 5408295 w 5932169"/>
                <a:gd name="connsiteY64" fmla="*/ 176213 h 615315"/>
                <a:gd name="connsiteX65" fmla="*/ 5265420 w 5932169"/>
                <a:gd name="connsiteY65" fmla="*/ 328613 h 615315"/>
                <a:gd name="connsiteX66" fmla="*/ 5418773 w 5932169"/>
                <a:gd name="connsiteY66" fmla="*/ 481965 h 615315"/>
                <a:gd name="connsiteX67" fmla="*/ 5143500 w 5932169"/>
                <a:gd name="connsiteY67" fmla="*/ 481965 h 615315"/>
                <a:gd name="connsiteX68" fmla="*/ 5213033 w 5932169"/>
                <a:gd name="connsiteY68" fmla="*/ 471488 h 615315"/>
                <a:gd name="connsiteX69" fmla="*/ 5213033 w 5932169"/>
                <a:gd name="connsiteY69" fmla="*/ 417195 h 615315"/>
                <a:gd name="connsiteX70" fmla="*/ 5212080 w 5932169"/>
                <a:gd name="connsiteY70" fmla="*/ 416243 h 615315"/>
                <a:gd name="connsiteX71" fmla="*/ 5168265 w 5932169"/>
                <a:gd name="connsiteY71" fmla="*/ 422910 h 615315"/>
                <a:gd name="connsiteX72" fmla="*/ 5129213 w 5932169"/>
                <a:gd name="connsiteY72" fmla="*/ 389573 h 615315"/>
                <a:gd name="connsiteX73" fmla="*/ 5129213 w 5932169"/>
                <a:gd name="connsiteY73" fmla="*/ 244793 h 615315"/>
                <a:gd name="connsiteX74" fmla="*/ 5130165 w 5932169"/>
                <a:gd name="connsiteY74" fmla="*/ 243840 h 615315"/>
                <a:gd name="connsiteX75" fmla="*/ 5207318 w 5932169"/>
                <a:gd name="connsiteY75" fmla="*/ 243840 h 615315"/>
                <a:gd name="connsiteX76" fmla="*/ 5208270 w 5932169"/>
                <a:gd name="connsiteY76" fmla="*/ 242888 h 615315"/>
                <a:gd name="connsiteX77" fmla="*/ 5208270 w 5932169"/>
                <a:gd name="connsiteY77" fmla="*/ 185738 h 615315"/>
                <a:gd name="connsiteX78" fmla="*/ 5207318 w 5932169"/>
                <a:gd name="connsiteY78" fmla="*/ 184785 h 615315"/>
                <a:gd name="connsiteX79" fmla="*/ 5130165 w 5932169"/>
                <a:gd name="connsiteY79" fmla="*/ 184785 h 615315"/>
                <a:gd name="connsiteX80" fmla="*/ 5129213 w 5932169"/>
                <a:gd name="connsiteY80" fmla="*/ 183833 h 615315"/>
                <a:gd name="connsiteX81" fmla="*/ 5129213 w 5932169"/>
                <a:gd name="connsiteY81" fmla="*/ 112395 h 615315"/>
                <a:gd name="connsiteX82" fmla="*/ 5128260 w 5932169"/>
                <a:gd name="connsiteY82" fmla="*/ 111443 h 615315"/>
                <a:gd name="connsiteX83" fmla="*/ 5054918 w 5932169"/>
                <a:gd name="connsiteY83" fmla="*/ 111443 h 615315"/>
                <a:gd name="connsiteX84" fmla="*/ 5053965 w 5932169"/>
                <a:gd name="connsiteY84" fmla="*/ 112395 h 615315"/>
                <a:gd name="connsiteX85" fmla="*/ 5053965 w 5932169"/>
                <a:gd name="connsiteY85" fmla="*/ 183833 h 615315"/>
                <a:gd name="connsiteX86" fmla="*/ 5053013 w 5932169"/>
                <a:gd name="connsiteY86" fmla="*/ 184785 h 615315"/>
                <a:gd name="connsiteX87" fmla="*/ 5004435 w 5932169"/>
                <a:gd name="connsiteY87" fmla="*/ 184785 h 615315"/>
                <a:gd name="connsiteX88" fmla="*/ 5003483 w 5932169"/>
                <a:gd name="connsiteY88" fmla="*/ 185738 h 615315"/>
                <a:gd name="connsiteX89" fmla="*/ 5003483 w 5932169"/>
                <a:gd name="connsiteY89" fmla="*/ 242888 h 615315"/>
                <a:gd name="connsiteX90" fmla="*/ 5004435 w 5932169"/>
                <a:gd name="connsiteY90" fmla="*/ 243840 h 615315"/>
                <a:gd name="connsiteX91" fmla="*/ 5053013 w 5932169"/>
                <a:gd name="connsiteY91" fmla="*/ 243840 h 615315"/>
                <a:gd name="connsiteX92" fmla="*/ 5053965 w 5932169"/>
                <a:gd name="connsiteY92" fmla="*/ 244793 h 615315"/>
                <a:gd name="connsiteX93" fmla="*/ 5053965 w 5932169"/>
                <a:gd name="connsiteY93" fmla="*/ 394335 h 615315"/>
                <a:gd name="connsiteX94" fmla="*/ 5143500 w 5932169"/>
                <a:gd name="connsiteY94" fmla="*/ 481965 h 615315"/>
                <a:gd name="connsiteX95" fmla="*/ 4451985 w 5932169"/>
                <a:gd name="connsiteY95" fmla="*/ 473393 h 615315"/>
                <a:gd name="connsiteX96" fmla="*/ 4452938 w 5932169"/>
                <a:gd name="connsiteY96" fmla="*/ 474345 h 615315"/>
                <a:gd name="connsiteX97" fmla="*/ 4612005 w 5932169"/>
                <a:gd name="connsiteY97" fmla="*/ 474345 h 615315"/>
                <a:gd name="connsiteX98" fmla="*/ 4612958 w 5932169"/>
                <a:gd name="connsiteY98" fmla="*/ 473393 h 615315"/>
                <a:gd name="connsiteX99" fmla="*/ 4612958 w 5932169"/>
                <a:gd name="connsiteY99" fmla="*/ 416243 h 615315"/>
                <a:gd name="connsiteX100" fmla="*/ 4612005 w 5932169"/>
                <a:gd name="connsiteY100" fmla="*/ 415290 h 615315"/>
                <a:gd name="connsiteX101" fmla="*/ 4573905 w 5932169"/>
                <a:gd name="connsiteY101" fmla="*/ 415290 h 615315"/>
                <a:gd name="connsiteX102" fmla="*/ 4572953 w 5932169"/>
                <a:gd name="connsiteY102" fmla="*/ 414338 h 615315"/>
                <a:gd name="connsiteX103" fmla="*/ 4572953 w 5932169"/>
                <a:gd name="connsiteY103" fmla="*/ 271463 h 615315"/>
                <a:gd name="connsiteX104" fmla="*/ 4573905 w 5932169"/>
                <a:gd name="connsiteY104" fmla="*/ 269558 h 615315"/>
                <a:gd name="connsiteX105" fmla="*/ 4653915 w 5932169"/>
                <a:gd name="connsiteY105" fmla="*/ 236220 h 615315"/>
                <a:gd name="connsiteX106" fmla="*/ 4689158 w 5932169"/>
                <a:gd name="connsiteY106" fmla="*/ 274320 h 615315"/>
                <a:gd name="connsiteX107" fmla="*/ 4689158 w 5932169"/>
                <a:gd name="connsiteY107" fmla="*/ 414338 h 615315"/>
                <a:gd name="connsiteX108" fmla="*/ 4688205 w 5932169"/>
                <a:gd name="connsiteY108" fmla="*/ 415290 h 615315"/>
                <a:gd name="connsiteX109" fmla="*/ 4648200 w 5932169"/>
                <a:gd name="connsiteY109" fmla="*/ 415290 h 615315"/>
                <a:gd name="connsiteX110" fmla="*/ 4647248 w 5932169"/>
                <a:gd name="connsiteY110" fmla="*/ 416243 h 615315"/>
                <a:gd name="connsiteX111" fmla="*/ 4647248 w 5932169"/>
                <a:gd name="connsiteY111" fmla="*/ 473393 h 615315"/>
                <a:gd name="connsiteX112" fmla="*/ 4648200 w 5932169"/>
                <a:gd name="connsiteY112" fmla="*/ 474345 h 615315"/>
                <a:gd name="connsiteX113" fmla="*/ 4808220 w 5932169"/>
                <a:gd name="connsiteY113" fmla="*/ 474345 h 615315"/>
                <a:gd name="connsiteX114" fmla="*/ 4809173 w 5932169"/>
                <a:gd name="connsiteY114" fmla="*/ 473393 h 615315"/>
                <a:gd name="connsiteX115" fmla="*/ 4809173 w 5932169"/>
                <a:gd name="connsiteY115" fmla="*/ 416243 h 615315"/>
                <a:gd name="connsiteX116" fmla="*/ 4808220 w 5932169"/>
                <a:gd name="connsiteY116" fmla="*/ 415290 h 615315"/>
                <a:gd name="connsiteX117" fmla="*/ 4766310 w 5932169"/>
                <a:gd name="connsiteY117" fmla="*/ 415290 h 615315"/>
                <a:gd name="connsiteX118" fmla="*/ 4765358 w 5932169"/>
                <a:gd name="connsiteY118" fmla="*/ 414338 h 615315"/>
                <a:gd name="connsiteX119" fmla="*/ 4765358 w 5932169"/>
                <a:gd name="connsiteY119" fmla="*/ 266700 h 615315"/>
                <a:gd name="connsiteX120" fmla="*/ 4678680 w 5932169"/>
                <a:gd name="connsiteY120" fmla="*/ 176213 h 615315"/>
                <a:gd name="connsiteX121" fmla="*/ 4573905 w 5932169"/>
                <a:gd name="connsiteY121" fmla="*/ 217170 h 615315"/>
                <a:gd name="connsiteX122" fmla="*/ 4572953 w 5932169"/>
                <a:gd name="connsiteY122" fmla="*/ 217170 h 615315"/>
                <a:gd name="connsiteX123" fmla="*/ 4572953 w 5932169"/>
                <a:gd name="connsiteY123" fmla="*/ 953 h 615315"/>
                <a:gd name="connsiteX124" fmla="*/ 4572000 w 5932169"/>
                <a:gd name="connsiteY124" fmla="*/ 0 h 615315"/>
                <a:gd name="connsiteX125" fmla="*/ 4453890 w 5932169"/>
                <a:gd name="connsiteY125" fmla="*/ 0 h 615315"/>
                <a:gd name="connsiteX126" fmla="*/ 4452938 w 5932169"/>
                <a:gd name="connsiteY126" fmla="*/ 953 h 615315"/>
                <a:gd name="connsiteX127" fmla="*/ 4452938 w 5932169"/>
                <a:gd name="connsiteY127" fmla="*/ 58103 h 615315"/>
                <a:gd name="connsiteX128" fmla="*/ 4453890 w 5932169"/>
                <a:gd name="connsiteY128" fmla="*/ 59055 h 615315"/>
                <a:gd name="connsiteX129" fmla="*/ 4495800 w 5932169"/>
                <a:gd name="connsiteY129" fmla="*/ 59055 h 615315"/>
                <a:gd name="connsiteX130" fmla="*/ 4496753 w 5932169"/>
                <a:gd name="connsiteY130" fmla="*/ 60008 h 615315"/>
                <a:gd name="connsiteX131" fmla="*/ 4496753 w 5932169"/>
                <a:gd name="connsiteY131" fmla="*/ 414338 h 615315"/>
                <a:gd name="connsiteX132" fmla="*/ 4495800 w 5932169"/>
                <a:gd name="connsiteY132" fmla="*/ 415290 h 615315"/>
                <a:gd name="connsiteX133" fmla="*/ 4453890 w 5932169"/>
                <a:gd name="connsiteY133" fmla="*/ 415290 h 615315"/>
                <a:gd name="connsiteX134" fmla="*/ 4452938 w 5932169"/>
                <a:gd name="connsiteY134" fmla="*/ 416243 h 615315"/>
                <a:gd name="connsiteX135" fmla="*/ 4451985 w 5932169"/>
                <a:gd name="connsiteY135" fmla="*/ 473393 h 615315"/>
                <a:gd name="connsiteX136" fmla="*/ 4451985 w 5932169"/>
                <a:gd name="connsiteY136" fmla="*/ 473393 h 615315"/>
                <a:gd name="connsiteX137" fmla="*/ 4275773 w 5932169"/>
                <a:gd name="connsiteY137" fmla="*/ 481965 h 615315"/>
                <a:gd name="connsiteX138" fmla="*/ 4379595 w 5932169"/>
                <a:gd name="connsiteY138" fmla="*/ 458153 h 615315"/>
                <a:gd name="connsiteX139" fmla="*/ 4379595 w 5932169"/>
                <a:gd name="connsiteY139" fmla="*/ 399098 h 615315"/>
                <a:gd name="connsiteX140" fmla="*/ 4378643 w 5932169"/>
                <a:gd name="connsiteY140" fmla="*/ 398145 h 615315"/>
                <a:gd name="connsiteX141" fmla="*/ 4288155 w 5932169"/>
                <a:gd name="connsiteY141" fmla="*/ 422910 h 615315"/>
                <a:gd name="connsiteX142" fmla="*/ 4202430 w 5932169"/>
                <a:gd name="connsiteY142" fmla="*/ 327660 h 615315"/>
                <a:gd name="connsiteX143" fmla="*/ 4285298 w 5932169"/>
                <a:gd name="connsiteY143" fmla="*/ 233363 h 615315"/>
                <a:gd name="connsiteX144" fmla="*/ 4317683 w 5932169"/>
                <a:gd name="connsiteY144" fmla="*/ 237173 h 615315"/>
                <a:gd name="connsiteX145" fmla="*/ 4318635 w 5932169"/>
                <a:gd name="connsiteY145" fmla="*/ 238125 h 615315"/>
                <a:gd name="connsiteX146" fmla="*/ 4318635 w 5932169"/>
                <a:gd name="connsiteY146" fmla="*/ 292418 h 615315"/>
                <a:gd name="connsiteX147" fmla="*/ 4319588 w 5932169"/>
                <a:gd name="connsiteY147" fmla="*/ 293370 h 615315"/>
                <a:gd name="connsiteX148" fmla="*/ 4380548 w 5932169"/>
                <a:gd name="connsiteY148" fmla="*/ 293370 h 615315"/>
                <a:gd name="connsiteX149" fmla="*/ 4381500 w 5932169"/>
                <a:gd name="connsiteY149" fmla="*/ 292418 h 615315"/>
                <a:gd name="connsiteX150" fmla="*/ 4381500 w 5932169"/>
                <a:gd name="connsiteY150" fmla="*/ 196215 h 615315"/>
                <a:gd name="connsiteX151" fmla="*/ 4380548 w 5932169"/>
                <a:gd name="connsiteY151" fmla="*/ 195263 h 615315"/>
                <a:gd name="connsiteX152" fmla="*/ 4276725 w 5932169"/>
                <a:gd name="connsiteY152" fmla="*/ 176213 h 615315"/>
                <a:gd name="connsiteX153" fmla="*/ 4122420 w 5932169"/>
                <a:gd name="connsiteY153" fmla="*/ 329565 h 615315"/>
                <a:gd name="connsiteX154" fmla="*/ 4275773 w 5932169"/>
                <a:gd name="connsiteY154" fmla="*/ 481965 h 615315"/>
                <a:gd name="connsiteX155" fmla="*/ 3932873 w 5932169"/>
                <a:gd name="connsiteY155" fmla="*/ 231458 h 615315"/>
                <a:gd name="connsiteX156" fmla="*/ 3992880 w 5932169"/>
                <a:gd name="connsiteY156" fmla="*/ 300038 h 615315"/>
                <a:gd name="connsiteX157" fmla="*/ 3865245 w 5932169"/>
                <a:gd name="connsiteY157" fmla="*/ 300038 h 615315"/>
                <a:gd name="connsiteX158" fmla="*/ 3864293 w 5932169"/>
                <a:gd name="connsiteY158" fmla="*/ 299085 h 615315"/>
                <a:gd name="connsiteX159" fmla="*/ 3932873 w 5932169"/>
                <a:gd name="connsiteY159" fmla="*/ 231458 h 615315"/>
                <a:gd name="connsiteX160" fmla="*/ 3941445 w 5932169"/>
                <a:gd name="connsiteY160" fmla="*/ 481965 h 615315"/>
                <a:gd name="connsiteX161" fmla="*/ 4046220 w 5932169"/>
                <a:gd name="connsiteY161" fmla="*/ 455295 h 615315"/>
                <a:gd name="connsiteX162" fmla="*/ 4046220 w 5932169"/>
                <a:gd name="connsiteY162" fmla="*/ 398145 h 615315"/>
                <a:gd name="connsiteX163" fmla="*/ 4045268 w 5932169"/>
                <a:gd name="connsiteY163" fmla="*/ 397193 h 615315"/>
                <a:gd name="connsiteX164" fmla="*/ 3952875 w 5932169"/>
                <a:gd name="connsiteY164" fmla="*/ 423863 h 615315"/>
                <a:gd name="connsiteX165" fmla="*/ 3865245 w 5932169"/>
                <a:gd name="connsiteY165" fmla="*/ 353378 h 615315"/>
                <a:gd name="connsiteX166" fmla="*/ 4060508 w 5932169"/>
                <a:gd name="connsiteY166" fmla="*/ 353378 h 615315"/>
                <a:gd name="connsiteX167" fmla="*/ 4061460 w 5932169"/>
                <a:gd name="connsiteY167" fmla="*/ 352425 h 615315"/>
                <a:gd name="connsiteX168" fmla="*/ 4064318 w 5932169"/>
                <a:gd name="connsiteY168" fmla="*/ 320993 h 615315"/>
                <a:gd name="connsiteX169" fmla="*/ 3930968 w 5932169"/>
                <a:gd name="connsiteY169" fmla="*/ 176213 h 615315"/>
                <a:gd name="connsiteX170" fmla="*/ 3788093 w 5932169"/>
                <a:gd name="connsiteY170" fmla="*/ 328613 h 615315"/>
                <a:gd name="connsiteX171" fmla="*/ 3941445 w 5932169"/>
                <a:gd name="connsiteY171" fmla="*/ 481965 h 615315"/>
                <a:gd name="connsiteX172" fmla="*/ 3661410 w 5932169"/>
                <a:gd name="connsiteY172" fmla="*/ 481965 h 615315"/>
                <a:gd name="connsiteX173" fmla="*/ 3730943 w 5932169"/>
                <a:gd name="connsiteY173" fmla="*/ 471488 h 615315"/>
                <a:gd name="connsiteX174" fmla="*/ 3730943 w 5932169"/>
                <a:gd name="connsiteY174" fmla="*/ 417195 h 615315"/>
                <a:gd name="connsiteX175" fmla="*/ 3729990 w 5932169"/>
                <a:gd name="connsiteY175" fmla="*/ 416243 h 615315"/>
                <a:gd name="connsiteX176" fmla="*/ 3686175 w 5932169"/>
                <a:gd name="connsiteY176" fmla="*/ 422910 h 615315"/>
                <a:gd name="connsiteX177" fmla="*/ 3647123 w 5932169"/>
                <a:gd name="connsiteY177" fmla="*/ 389573 h 615315"/>
                <a:gd name="connsiteX178" fmla="*/ 3647123 w 5932169"/>
                <a:gd name="connsiteY178" fmla="*/ 244793 h 615315"/>
                <a:gd name="connsiteX179" fmla="*/ 3648075 w 5932169"/>
                <a:gd name="connsiteY179" fmla="*/ 243840 h 615315"/>
                <a:gd name="connsiteX180" fmla="*/ 3725228 w 5932169"/>
                <a:gd name="connsiteY180" fmla="*/ 243840 h 615315"/>
                <a:gd name="connsiteX181" fmla="*/ 3726180 w 5932169"/>
                <a:gd name="connsiteY181" fmla="*/ 242888 h 615315"/>
                <a:gd name="connsiteX182" fmla="*/ 3726180 w 5932169"/>
                <a:gd name="connsiteY182" fmla="*/ 185738 h 615315"/>
                <a:gd name="connsiteX183" fmla="*/ 3725228 w 5932169"/>
                <a:gd name="connsiteY183" fmla="*/ 184785 h 615315"/>
                <a:gd name="connsiteX184" fmla="*/ 3648075 w 5932169"/>
                <a:gd name="connsiteY184" fmla="*/ 184785 h 615315"/>
                <a:gd name="connsiteX185" fmla="*/ 3647123 w 5932169"/>
                <a:gd name="connsiteY185" fmla="*/ 183833 h 615315"/>
                <a:gd name="connsiteX186" fmla="*/ 3647123 w 5932169"/>
                <a:gd name="connsiteY186" fmla="*/ 112395 h 615315"/>
                <a:gd name="connsiteX187" fmla="*/ 3646170 w 5932169"/>
                <a:gd name="connsiteY187" fmla="*/ 111443 h 615315"/>
                <a:gd name="connsiteX188" fmla="*/ 3572828 w 5932169"/>
                <a:gd name="connsiteY188" fmla="*/ 111443 h 615315"/>
                <a:gd name="connsiteX189" fmla="*/ 3571875 w 5932169"/>
                <a:gd name="connsiteY189" fmla="*/ 112395 h 615315"/>
                <a:gd name="connsiteX190" fmla="*/ 3571875 w 5932169"/>
                <a:gd name="connsiteY190" fmla="*/ 183833 h 615315"/>
                <a:gd name="connsiteX191" fmla="*/ 3570923 w 5932169"/>
                <a:gd name="connsiteY191" fmla="*/ 184785 h 615315"/>
                <a:gd name="connsiteX192" fmla="*/ 3521393 w 5932169"/>
                <a:gd name="connsiteY192" fmla="*/ 184785 h 615315"/>
                <a:gd name="connsiteX193" fmla="*/ 3520440 w 5932169"/>
                <a:gd name="connsiteY193" fmla="*/ 185738 h 615315"/>
                <a:gd name="connsiteX194" fmla="*/ 3520440 w 5932169"/>
                <a:gd name="connsiteY194" fmla="*/ 242888 h 615315"/>
                <a:gd name="connsiteX195" fmla="*/ 3521393 w 5932169"/>
                <a:gd name="connsiteY195" fmla="*/ 243840 h 615315"/>
                <a:gd name="connsiteX196" fmla="*/ 3569970 w 5932169"/>
                <a:gd name="connsiteY196" fmla="*/ 243840 h 615315"/>
                <a:gd name="connsiteX197" fmla="*/ 3570923 w 5932169"/>
                <a:gd name="connsiteY197" fmla="*/ 244793 h 615315"/>
                <a:gd name="connsiteX198" fmla="*/ 3570923 w 5932169"/>
                <a:gd name="connsiteY198" fmla="*/ 394335 h 615315"/>
                <a:gd name="connsiteX199" fmla="*/ 3661410 w 5932169"/>
                <a:gd name="connsiteY199" fmla="*/ 481965 h 615315"/>
                <a:gd name="connsiteX200" fmla="*/ 3149918 w 5932169"/>
                <a:gd name="connsiteY200" fmla="*/ 560070 h 615315"/>
                <a:gd name="connsiteX201" fmla="*/ 3073718 w 5932169"/>
                <a:gd name="connsiteY201" fmla="*/ 520065 h 615315"/>
                <a:gd name="connsiteX202" fmla="*/ 3091815 w 5932169"/>
                <a:gd name="connsiteY202" fmla="*/ 483870 h 615315"/>
                <a:gd name="connsiteX203" fmla="*/ 3093720 w 5932169"/>
                <a:gd name="connsiteY203" fmla="*/ 482918 h 615315"/>
                <a:gd name="connsiteX204" fmla="*/ 3227070 w 5932169"/>
                <a:gd name="connsiteY204" fmla="*/ 521018 h 615315"/>
                <a:gd name="connsiteX205" fmla="*/ 3149918 w 5932169"/>
                <a:gd name="connsiteY205" fmla="*/ 560070 h 615315"/>
                <a:gd name="connsiteX206" fmla="*/ 3149918 w 5932169"/>
                <a:gd name="connsiteY206" fmla="*/ 229553 h 615315"/>
                <a:gd name="connsiteX207" fmla="*/ 3205163 w 5932169"/>
                <a:gd name="connsiteY207" fmla="*/ 287655 h 615315"/>
                <a:gd name="connsiteX208" fmla="*/ 3149918 w 5932169"/>
                <a:gd name="connsiteY208" fmla="*/ 346710 h 615315"/>
                <a:gd name="connsiteX209" fmla="*/ 3094673 w 5932169"/>
                <a:gd name="connsiteY209" fmla="*/ 287655 h 615315"/>
                <a:gd name="connsiteX210" fmla="*/ 3149918 w 5932169"/>
                <a:gd name="connsiteY210" fmla="*/ 229553 h 615315"/>
                <a:gd name="connsiteX211" fmla="*/ 3147060 w 5932169"/>
                <a:gd name="connsiteY211" fmla="*/ 615315 h 615315"/>
                <a:gd name="connsiteX212" fmla="*/ 3300413 w 5932169"/>
                <a:gd name="connsiteY212" fmla="*/ 516255 h 615315"/>
                <a:gd name="connsiteX213" fmla="*/ 3094673 w 5932169"/>
                <a:gd name="connsiteY213" fmla="*/ 404813 h 615315"/>
                <a:gd name="connsiteX214" fmla="*/ 3099435 w 5932169"/>
                <a:gd name="connsiteY214" fmla="*/ 394335 h 615315"/>
                <a:gd name="connsiteX215" fmla="*/ 3101340 w 5932169"/>
                <a:gd name="connsiteY215" fmla="*/ 394335 h 615315"/>
                <a:gd name="connsiteX216" fmla="*/ 3148965 w 5932169"/>
                <a:gd name="connsiteY216" fmla="*/ 401003 h 615315"/>
                <a:gd name="connsiteX217" fmla="*/ 3274695 w 5932169"/>
                <a:gd name="connsiteY217" fmla="*/ 289560 h 615315"/>
                <a:gd name="connsiteX218" fmla="*/ 3265170 w 5932169"/>
                <a:gd name="connsiteY218" fmla="*/ 242888 h 615315"/>
                <a:gd name="connsiteX219" fmla="*/ 3266123 w 5932169"/>
                <a:gd name="connsiteY219" fmla="*/ 241935 h 615315"/>
                <a:gd name="connsiteX220" fmla="*/ 3314700 w 5932169"/>
                <a:gd name="connsiteY220" fmla="*/ 244793 h 615315"/>
                <a:gd name="connsiteX221" fmla="*/ 3315653 w 5932169"/>
                <a:gd name="connsiteY221" fmla="*/ 243840 h 615315"/>
                <a:gd name="connsiteX222" fmla="*/ 3315653 w 5932169"/>
                <a:gd name="connsiteY222" fmla="*/ 186690 h 615315"/>
                <a:gd name="connsiteX223" fmla="*/ 3314700 w 5932169"/>
                <a:gd name="connsiteY223" fmla="*/ 185738 h 615315"/>
                <a:gd name="connsiteX224" fmla="*/ 3201353 w 5932169"/>
                <a:gd name="connsiteY224" fmla="*/ 185738 h 615315"/>
                <a:gd name="connsiteX225" fmla="*/ 3199448 w 5932169"/>
                <a:gd name="connsiteY225" fmla="*/ 185738 h 615315"/>
                <a:gd name="connsiteX226" fmla="*/ 3149918 w 5932169"/>
                <a:gd name="connsiteY226" fmla="*/ 179070 h 615315"/>
                <a:gd name="connsiteX227" fmla="*/ 3024188 w 5932169"/>
                <a:gd name="connsiteY227" fmla="*/ 290513 h 615315"/>
                <a:gd name="connsiteX228" fmla="*/ 3064193 w 5932169"/>
                <a:gd name="connsiteY228" fmla="*/ 377190 h 615315"/>
                <a:gd name="connsiteX229" fmla="*/ 3064193 w 5932169"/>
                <a:gd name="connsiteY229" fmla="*/ 378143 h 615315"/>
                <a:gd name="connsiteX230" fmla="*/ 3029903 w 5932169"/>
                <a:gd name="connsiteY230" fmla="*/ 434340 h 615315"/>
                <a:gd name="connsiteX231" fmla="*/ 3048000 w 5932169"/>
                <a:gd name="connsiteY231" fmla="*/ 469583 h 615315"/>
                <a:gd name="connsiteX232" fmla="*/ 3048000 w 5932169"/>
                <a:gd name="connsiteY232" fmla="*/ 470535 h 615315"/>
                <a:gd name="connsiteX233" fmla="*/ 3007995 w 5932169"/>
                <a:gd name="connsiteY233" fmla="*/ 536258 h 615315"/>
                <a:gd name="connsiteX234" fmla="*/ 3147060 w 5932169"/>
                <a:gd name="connsiteY234" fmla="*/ 615315 h 615315"/>
                <a:gd name="connsiteX235" fmla="*/ 2391728 w 5932169"/>
                <a:gd name="connsiteY235" fmla="*/ 90488 h 615315"/>
                <a:gd name="connsiteX236" fmla="*/ 2444115 w 5932169"/>
                <a:gd name="connsiteY236" fmla="*/ 142875 h 615315"/>
                <a:gd name="connsiteX237" fmla="*/ 2496503 w 5932169"/>
                <a:gd name="connsiteY237" fmla="*/ 90488 h 615315"/>
                <a:gd name="connsiteX238" fmla="*/ 2444115 w 5932169"/>
                <a:gd name="connsiteY238" fmla="*/ 38100 h 615315"/>
                <a:gd name="connsiteX239" fmla="*/ 2391728 w 5932169"/>
                <a:gd name="connsiteY239" fmla="*/ 90488 h 615315"/>
                <a:gd name="connsiteX240" fmla="*/ 2366010 w 5932169"/>
                <a:gd name="connsiteY240" fmla="*/ 473393 h 615315"/>
                <a:gd name="connsiteX241" fmla="*/ 2366963 w 5932169"/>
                <a:gd name="connsiteY241" fmla="*/ 474345 h 615315"/>
                <a:gd name="connsiteX242" fmla="*/ 2528888 w 5932169"/>
                <a:gd name="connsiteY242" fmla="*/ 474345 h 615315"/>
                <a:gd name="connsiteX243" fmla="*/ 2529840 w 5932169"/>
                <a:gd name="connsiteY243" fmla="*/ 473393 h 615315"/>
                <a:gd name="connsiteX244" fmla="*/ 2529840 w 5932169"/>
                <a:gd name="connsiteY244" fmla="*/ 416243 h 615315"/>
                <a:gd name="connsiteX245" fmla="*/ 2528888 w 5932169"/>
                <a:gd name="connsiteY245" fmla="*/ 415290 h 615315"/>
                <a:gd name="connsiteX246" fmla="*/ 2486978 w 5932169"/>
                <a:gd name="connsiteY246" fmla="*/ 415290 h 615315"/>
                <a:gd name="connsiteX247" fmla="*/ 2486025 w 5932169"/>
                <a:gd name="connsiteY247" fmla="*/ 414338 h 615315"/>
                <a:gd name="connsiteX248" fmla="*/ 2486025 w 5932169"/>
                <a:gd name="connsiteY248" fmla="*/ 185738 h 615315"/>
                <a:gd name="connsiteX249" fmla="*/ 2485073 w 5932169"/>
                <a:gd name="connsiteY249" fmla="*/ 184785 h 615315"/>
                <a:gd name="connsiteX250" fmla="*/ 2366963 w 5932169"/>
                <a:gd name="connsiteY250" fmla="*/ 184785 h 615315"/>
                <a:gd name="connsiteX251" fmla="*/ 2366010 w 5932169"/>
                <a:gd name="connsiteY251" fmla="*/ 185738 h 615315"/>
                <a:gd name="connsiteX252" fmla="*/ 2366010 w 5932169"/>
                <a:gd name="connsiteY252" fmla="*/ 242888 h 615315"/>
                <a:gd name="connsiteX253" fmla="*/ 2366963 w 5932169"/>
                <a:gd name="connsiteY253" fmla="*/ 243840 h 615315"/>
                <a:gd name="connsiteX254" fmla="*/ 2408873 w 5932169"/>
                <a:gd name="connsiteY254" fmla="*/ 243840 h 615315"/>
                <a:gd name="connsiteX255" fmla="*/ 2409825 w 5932169"/>
                <a:gd name="connsiteY255" fmla="*/ 244793 h 615315"/>
                <a:gd name="connsiteX256" fmla="*/ 2409825 w 5932169"/>
                <a:gd name="connsiteY256" fmla="*/ 414338 h 615315"/>
                <a:gd name="connsiteX257" fmla="*/ 2408873 w 5932169"/>
                <a:gd name="connsiteY257" fmla="*/ 415290 h 615315"/>
                <a:gd name="connsiteX258" fmla="*/ 2366963 w 5932169"/>
                <a:gd name="connsiteY258" fmla="*/ 415290 h 615315"/>
                <a:gd name="connsiteX259" fmla="*/ 2366010 w 5932169"/>
                <a:gd name="connsiteY259" fmla="*/ 416243 h 615315"/>
                <a:gd name="connsiteX260" fmla="*/ 2366010 w 5932169"/>
                <a:gd name="connsiteY260" fmla="*/ 473393 h 615315"/>
                <a:gd name="connsiteX261" fmla="*/ 2366010 w 5932169"/>
                <a:gd name="connsiteY261" fmla="*/ 473393 h 615315"/>
                <a:gd name="connsiteX262" fmla="*/ 2069783 w 5932169"/>
                <a:gd name="connsiteY262" fmla="*/ 473393 h 615315"/>
                <a:gd name="connsiteX263" fmla="*/ 2070735 w 5932169"/>
                <a:gd name="connsiteY263" fmla="*/ 474345 h 615315"/>
                <a:gd name="connsiteX264" fmla="*/ 2239328 w 5932169"/>
                <a:gd name="connsiteY264" fmla="*/ 474345 h 615315"/>
                <a:gd name="connsiteX265" fmla="*/ 2240280 w 5932169"/>
                <a:gd name="connsiteY265" fmla="*/ 473393 h 615315"/>
                <a:gd name="connsiteX266" fmla="*/ 2240280 w 5932169"/>
                <a:gd name="connsiteY266" fmla="*/ 416243 h 615315"/>
                <a:gd name="connsiteX267" fmla="*/ 2239328 w 5932169"/>
                <a:gd name="connsiteY267" fmla="*/ 415290 h 615315"/>
                <a:gd name="connsiteX268" fmla="*/ 2189798 w 5932169"/>
                <a:gd name="connsiteY268" fmla="*/ 415290 h 615315"/>
                <a:gd name="connsiteX269" fmla="*/ 2189798 w 5932169"/>
                <a:gd name="connsiteY269" fmla="*/ 272415 h 615315"/>
                <a:gd name="connsiteX270" fmla="*/ 2277428 w 5932169"/>
                <a:gd name="connsiteY270" fmla="*/ 253365 h 615315"/>
                <a:gd name="connsiteX271" fmla="*/ 2288858 w 5932169"/>
                <a:gd name="connsiteY271" fmla="*/ 253365 h 615315"/>
                <a:gd name="connsiteX272" fmla="*/ 2289810 w 5932169"/>
                <a:gd name="connsiteY272" fmla="*/ 252413 h 615315"/>
                <a:gd name="connsiteX273" fmla="*/ 2289810 w 5932169"/>
                <a:gd name="connsiteY273" fmla="*/ 177165 h 615315"/>
                <a:gd name="connsiteX274" fmla="*/ 2283143 w 5932169"/>
                <a:gd name="connsiteY274" fmla="*/ 177165 h 615315"/>
                <a:gd name="connsiteX275" fmla="*/ 2187893 w 5932169"/>
                <a:gd name="connsiteY275" fmla="*/ 236220 h 615315"/>
                <a:gd name="connsiteX276" fmla="*/ 2187893 w 5932169"/>
                <a:gd name="connsiteY276" fmla="*/ 236220 h 615315"/>
                <a:gd name="connsiteX277" fmla="*/ 2187893 w 5932169"/>
                <a:gd name="connsiteY277" fmla="*/ 184785 h 615315"/>
                <a:gd name="connsiteX278" fmla="*/ 2186940 w 5932169"/>
                <a:gd name="connsiteY278" fmla="*/ 183833 h 615315"/>
                <a:gd name="connsiteX279" fmla="*/ 2071688 w 5932169"/>
                <a:gd name="connsiteY279" fmla="*/ 183833 h 615315"/>
                <a:gd name="connsiteX280" fmla="*/ 2070735 w 5932169"/>
                <a:gd name="connsiteY280" fmla="*/ 184785 h 615315"/>
                <a:gd name="connsiteX281" fmla="*/ 2070735 w 5932169"/>
                <a:gd name="connsiteY281" fmla="*/ 241935 h 615315"/>
                <a:gd name="connsiteX282" fmla="*/ 2071688 w 5932169"/>
                <a:gd name="connsiteY282" fmla="*/ 242888 h 615315"/>
                <a:gd name="connsiteX283" fmla="*/ 2113598 w 5932169"/>
                <a:gd name="connsiteY283" fmla="*/ 242888 h 615315"/>
                <a:gd name="connsiteX284" fmla="*/ 2114550 w 5932169"/>
                <a:gd name="connsiteY284" fmla="*/ 243840 h 615315"/>
                <a:gd name="connsiteX285" fmla="*/ 2114550 w 5932169"/>
                <a:gd name="connsiteY285" fmla="*/ 413385 h 615315"/>
                <a:gd name="connsiteX286" fmla="*/ 2113598 w 5932169"/>
                <a:gd name="connsiteY286" fmla="*/ 414338 h 615315"/>
                <a:gd name="connsiteX287" fmla="*/ 2071688 w 5932169"/>
                <a:gd name="connsiteY287" fmla="*/ 414338 h 615315"/>
                <a:gd name="connsiteX288" fmla="*/ 2070735 w 5932169"/>
                <a:gd name="connsiteY288" fmla="*/ 415290 h 615315"/>
                <a:gd name="connsiteX289" fmla="*/ 2069783 w 5932169"/>
                <a:gd name="connsiteY289" fmla="*/ 473393 h 615315"/>
                <a:gd name="connsiteX290" fmla="*/ 2069783 w 5932169"/>
                <a:gd name="connsiteY290" fmla="*/ 473393 h 615315"/>
                <a:gd name="connsiteX291" fmla="*/ 1867853 w 5932169"/>
                <a:gd name="connsiteY291" fmla="*/ 231458 h 615315"/>
                <a:gd name="connsiteX292" fmla="*/ 1928813 w 5932169"/>
                <a:gd name="connsiteY292" fmla="*/ 300038 h 615315"/>
                <a:gd name="connsiteX293" fmla="*/ 1801178 w 5932169"/>
                <a:gd name="connsiteY293" fmla="*/ 300038 h 615315"/>
                <a:gd name="connsiteX294" fmla="*/ 1800225 w 5932169"/>
                <a:gd name="connsiteY294" fmla="*/ 299085 h 615315"/>
                <a:gd name="connsiteX295" fmla="*/ 1867853 w 5932169"/>
                <a:gd name="connsiteY295" fmla="*/ 231458 h 615315"/>
                <a:gd name="connsiteX296" fmla="*/ 1876425 w 5932169"/>
                <a:gd name="connsiteY296" fmla="*/ 481965 h 615315"/>
                <a:gd name="connsiteX297" fmla="*/ 1980248 w 5932169"/>
                <a:gd name="connsiteY297" fmla="*/ 456248 h 615315"/>
                <a:gd name="connsiteX298" fmla="*/ 1981200 w 5932169"/>
                <a:gd name="connsiteY298" fmla="*/ 454343 h 615315"/>
                <a:gd name="connsiteX299" fmla="*/ 1981200 w 5932169"/>
                <a:gd name="connsiteY299" fmla="*/ 398145 h 615315"/>
                <a:gd name="connsiteX300" fmla="*/ 1980248 w 5932169"/>
                <a:gd name="connsiteY300" fmla="*/ 397193 h 615315"/>
                <a:gd name="connsiteX301" fmla="*/ 1887855 w 5932169"/>
                <a:gd name="connsiteY301" fmla="*/ 423863 h 615315"/>
                <a:gd name="connsiteX302" fmla="*/ 1800225 w 5932169"/>
                <a:gd name="connsiteY302" fmla="*/ 353378 h 615315"/>
                <a:gd name="connsiteX303" fmla="*/ 1995488 w 5932169"/>
                <a:gd name="connsiteY303" fmla="*/ 353378 h 615315"/>
                <a:gd name="connsiteX304" fmla="*/ 1996440 w 5932169"/>
                <a:gd name="connsiteY304" fmla="*/ 352425 h 615315"/>
                <a:gd name="connsiteX305" fmla="*/ 1999298 w 5932169"/>
                <a:gd name="connsiteY305" fmla="*/ 320993 h 615315"/>
                <a:gd name="connsiteX306" fmla="*/ 1865948 w 5932169"/>
                <a:gd name="connsiteY306" fmla="*/ 176213 h 615315"/>
                <a:gd name="connsiteX307" fmla="*/ 1723073 w 5932169"/>
                <a:gd name="connsiteY307" fmla="*/ 328613 h 615315"/>
                <a:gd name="connsiteX308" fmla="*/ 1876425 w 5932169"/>
                <a:gd name="connsiteY308" fmla="*/ 481965 h 615315"/>
                <a:gd name="connsiteX309" fmla="*/ 1524000 w 5932169"/>
                <a:gd name="connsiteY309" fmla="*/ 231458 h 615315"/>
                <a:gd name="connsiteX310" fmla="*/ 1584960 w 5932169"/>
                <a:gd name="connsiteY310" fmla="*/ 300038 h 615315"/>
                <a:gd name="connsiteX311" fmla="*/ 1457325 w 5932169"/>
                <a:gd name="connsiteY311" fmla="*/ 300038 h 615315"/>
                <a:gd name="connsiteX312" fmla="*/ 1456373 w 5932169"/>
                <a:gd name="connsiteY312" fmla="*/ 299085 h 615315"/>
                <a:gd name="connsiteX313" fmla="*/ 1524000 w 5932169"/>
                <a:gd name="connsiteY313" fmla="*/ 231458 h 615315"/>
                <a:gd name="connsiteX314" fmla="*/ 1532573 w 5932169"/>
                <a:gd name="connsiteY314" fmla="*/ 481965 h 615315"/>
                <a:gd name="connsiteX315" fmla="*/ 1637348 w 5932169"/>
                <a:gd name="connsiteY315" fmla="*/ 455295 h 615315"/>
                <a:gd name="connsiteX316" fmla="*/ 1637348 w 5932169"/>
                <a:gd name="connsiteY316" fmla="*/ 398145 h 615315"/>
                <a:gd name="connsiteX317" fmla="*/ 1636395 w 5932169"/>
                <a:gd name="connsiteY317" fmla="*/ 397193 h 615315"/>
                <a:gd name="connsiteX318" fmla="*/ 1544003 w 5932169"/>
                <a:gd name="connsiteY318" fmla="*/ 423863 h 615315"/>
                <a:gd name="connsiteX319" fmla="*/ 1456373 w 5932169"/>
                <a:gd name="connsiteY319" fmla="*/ 353378 h 615315"/>
                <a:gd name="connsiteX320" fmla="*/ 1651635 w 5932169"/>
                <a:gd name="connsiteY320" fmla="*/ 353378 h 615315"/>
                <a:gd name="connsiteX321" fmla="*/ 1652588 w 5932169"/>
                <a:gd name="connsiteY321" fmla="*/ 352425 h 615315"/>
                <a:gd name="connsiteX322" fmla="*/ 1655445 w 5932169"/>
                <a:gd name="connsiteY322" fmla="*/ 320993 h 615315"/>
                <a:gd name="connsiteX323" fmla="*/ 1522095 w 5932169"/>
                <a:gd name="connsiteY323" fmla="*/ 176213 h 615315"/>
                <a:gd name="connsiteX324" fmla="*/ 1379220 w 5932169"/>
                <a:gd name="connsiteY324" fmla="*/ 328613 h 615315"/>
                <a:gd name="connsiteX325" fmla="*/ 1532573 w 5932169"/>
                <a:gd name="connsiteY325" fmla="*/ 481965 h 615315"/>
                <a:gd name="connsiteX326" fmla="*/ 974408 w 5932169"/>
                <a:gd name="connsiteY326" fmla="*/ 473393 h 615315"/>
                <a:gd name="connsiteX327" fmla="*/ 975360 w 5932169"/>
                <a:gd name="connsiteY327" fmla="*/ 474345 h 615315"/>
                <a:gd name="connsiteX328" fmla="*/ 1131570 w 5932169"/>
                <a:gd name="connsiteY328" fmla="*/ 474345 h 615315"/>
                <a:gd name="connsiteX329" fmla="*/ 1132523 w 5932169"/>
                <a:gd name="connsiteY329" fmla="*/ 473393 h 615315"/>
                <a:gd name="connsiteX330" fmla="*/ 1132523 w 5932169"/>
                <a:gd name="connsiteY330" fmla="*/ 415290 h 615315"/>
                <a:gd name="connsiteX331" fmla="*/ 1095375 w 5932169"/>
                <a:gd name="connsiteY331" fmla="*/ 415290 h 615315"/>
                <a:gd name="connsiteX332" fmla="*/ 1094423 w 5932169"/>
                <a:gd name="connsiteY332" fmla="*/ 414338 h 615315"/>
                <a:gd name="connsiteX333" fmla="*/ 1094423 w 5932169"/>
                <a:gd name="connsiteY333" fmla="*/ 271463 h 615315"/>
                <a:gd name="connsiteX334" fmla="*/ 1095375 w 5932169"/>
                <a:gd name="connsiteY334" fmla="*/ 269558 h 615315"/>
                <a:gd name="connsiteX335" fmla="*/ 1175385 w 5932169"/>
                <a:gd name="connsiteY335" fmla="*/ 236220 h 615315"/>
                <a:gd name="connsiteX336" fmla="*/ 1210628 w 5932169"/>
                <a:gd name="connsiteY336" fmla="*/ 274320 h 615315"/>
                <a:gd name="connsiteX337" fmla="*/ 1210628 w 5932169"/>
                <a:gd name="connsiteY337" fmla="*/ 415290 h 615315"/>
                <a:gd name="connsiteX338" fmla="*/ 1174433 w 5932169"/>
                <a:gd name="connsiteY338" fmla="*/ 415290 h 615315"/>
                <a:gd name="connsiteX339" fmla="*/ 1173480 w 5932169"/>
                <a:gd name="connsiteY339" fmla="*/ 416243 h 615315"/>
                <a:gd name="connsiteX340" fmla="*/ 1173480 w 5932169"/>
                <a:gd name="connsiteY340" fmla="*/ 473393 h 615315"/>
                <a:gd name="connsiteX341" fmla="*/ 1174433 w 5932169"/>
                <a:gd name="connsiteY341" fmla="*/ 474345 h 615315"/>
                <a:gd name="connsiteX342" fmla="*/ 1330643 w 5932169"/>
                <a:gd name="connsiteY342" fmla="*/ 474345 h 615315"/>
                <a:gd name="connsiteX343" fmla="*/ 1331595 w 5932169"/>
                <a:gd name="connsiteY343" fmla="*/ 473393 h 615315"/>
                <a:gd name="connsiteX344" fmla="*/ 1331595 w 5932169"/>
                <a:gd name="connsiteY344" fmla="*/ 416243 h 615315"/>
                <a:gd name="connsiteX345" fmla="*/ 1330643 w 5932169"/>
                <a:gd name="connsiteY345" fmla="*/ 415290 h 615315"/>
                <a:gd name="connsiteX346" fmla="*/ 1288733 w 5932169"/>
                <a:gd name="connsiteY346" fmla="*/ 415290 h 615315"/>
                <a:gd name="connsiteX347" fmla="*/ 1287780 w 5932169"/>
                <a:gd name="connsiteY347" fmla="*/ 414338 h 615315"/>
                <a:gd name="connsiteX348" fmla="*/ 1287780 w 5932169"/>
                <a:gd name="connsiteY348" fmla="*/ 266700 h 615315"/>
                <a:gd name="connsiteX349" fmla="*/ 1201103 w 5932169"/>
                <a:gd name="connsiteY349" fmla="*/ 176213 h 615315"/>
                <a:gd name="connsiteX350" fmla="*/ 1093470 w 5932169"/>
                <a:gd name="connsiteY350" fmla="*/ 220028 h 615315"/>
                <a:gd name="connsiteX351" fmla="*/ 1093470 w 5932169"/>
                <a:gd name="connsiteY351" fmla="*/ 184785 h 615315"/>
                <a:gd name="connsiteX352" fmla="*/ 1092518 w 5932169"/>
                <a:gd name="connsiteY352" fmla="*/ 183833 h 615315"/>
                <a:gd name="connsiteX353" fmla="*/ 976313 w 5932169"/>
                <a:gd name="connsiteY353" fmla="*/ 183833 h 615315"/>
                <a:gd name="connsiteX354" fmla="*/ 975360 w 5932169"/>
                <a:gd name="connsiteY354" fmla="*/ 184785 h 615315"/>
                <a:gd name="connsiteX355" fmla="*/ 975360 w 5932169"/>
                <a:gd name="connsiteY355" fmla="*/ 241935 h 615315"/>
                <a:gd name="connsiteX356" fmla="*/ 976313 w 5932169"/>
                <a:gd name="connsiteY356" fmla="*/ 242888 h 615315"/>
                <a:gd name="connsiteX357" fmla="*/ 1018223 w 5932169"/>
                <a:gd name="connsiteY357" fmla="*/ 242888 h 615315"/>
                <a:gd name="connsiteX358" fmla="*/ 1019175 w 5932169"/>
                <a:gd name="connsiteY358" fmla="*/ 243840 h 615315"/>
                <a:gd name="connsiteX359" fmla="*/ 1019175 w 5932169"/>
                <a:gd name="connsiteY359" fmla="*/ 413385 h 615315"/>
                <a:gd name="connsiteX360" fmla="*/ 1018223 w 5932169"/>
                <a:gd name="connsiteY360" fmla="*/ 414338 h 615315"/>
                <a:gd name="connsiteX361" fmla="*/ 976313 w 5932169"/>
                <a:gd name="connsiteY361" fmla="*/ 414338 h 615315"/>
                <a:gd name="connsiteX362" fmla="*/ 975360 w 5932169"/>
                <a:gd name="connsiteY362" fmla="*/ 415290 h 615315"/>
                <a:gd name="connsiteX363" fmla="*/ 974408 w 5932169"/>
                <a:gd name="connsiteY363" fmla="*/ 473393 h 615315"/>
                <a:gd name="connsiteX364" fmla="*/ 974408 w 5932169"/>
                <a:gd name="connsiteY364" fmla="*/ 473393 h 615315"/>
                <a:gd name="connsiteX365" fmla="*/ 762000 w 5932169"/>
                <a:gd name="connsiteY365" fmla="*/ 424815 h 615315"/>
                <a:gd name="connsiteX366" fmla="*/ 687705 w 5932169"/>
                <a:gd name="connsiteY366" fmla="*/ 329565 h 615315"/>
                <a:gd name="connsiteX367" fmla="*/ 762000 w 5932169"/>
                <a:gd name="connsiteY367" fmla="*/ 234315 h 615315"/>
                <a:gd name="connsiteX368" fmla="*/ 836295 w 5932169"/>
                <a:gd name="connsiteY368" fmla="*/ 329565 h 615315"/>
                <a:gd name="connsiteX369" fmla="*/ 762000 w 5932169"/>
                <a:gd name="connsiteY369" fmla="*/ 424815 h 615315"/>
                <a:gd name="connsiteX370" fmla="*/ 762000 w 5932169"/>
                <a:gd name="connsiteY370" fmla="*/ 481965 h 615315"/>
                <a:gd name="connsiteX371" fmla="*/ 915353 w 5932169"/>
                <a:gd name="connsiteY371" fmla="*/ 329565 h 615315"/>
                <a:gd name="connsiteX372" fmla="*/ 762000 w 5932169"/>
                <a:gd name="connsiteY372" fmla="*/ 177165 h 615315"/>
                <a:gd name="connsiteX373" fmla="*/ 608648 w 5932169"/>
                <a:gd name="connsiteY373" fmla="*/ 329565 h 615315"/>
                <a:gd name="connsiteX374" fmla="*/ 762000 w 5932169"/>
                <a:gd name="connsiteY374" fmla="*/ 481965 h 615315"/>
                <a:gd name="connsiteX375" fmla="*/ 427672 w 5932169"/>
                <a:gd name="connsiteY375" fmla="*/ 90488 h 615315"/>
                <a:gd name="connsiteX376" fmla="*/ 480060 w 5932169"/>
                <a:gd name="connsiteY376" fmla="*/ 142875 h 615315"/>
                <a:gd name="connsiteX377" fmla="*/ 532448 w 5932169"/>
                <a:gd name="connsiteY377" fmla="*/ 90488 h 615315"/>
                <a:gd name="connsiteX378" fmla="*/ 480060 w 5932169"/>
                <a:gd name="connsiteY378" fmla="*/ 38100 h 615315"/>
                <a:gd name="connsiteX379" fmla="*/ 427672 w 5932169"/>
                <a:gd name="connsiteY379" fmla="*/ 90488 h 615315"/>
                <a:gd name="connsiteX380" fmla="*/ 401955 w 5932169"/>
                <a:gd name="connsiteY380" fmla="*/ 473393 h 615315"/>
                <a:gd name="connsiteX381" fmla="*/ 402908 w 5932169"/>
                <a:gd name="connsiteY381" fmla="*/ 474345 h 615315"/>
                <a:gd name="connsiteX382" fmla="*/ 565785 w 5932169"/>
                <a:gd name="connsiteY382" fmla="*/ 474345 h 615315"/>
                <a:gd name="connsiteX383" fmla="*/ 566738 w 5932169"/>
                <a:gd name="connsiteY383" fmla="*/ 473393 h 615315"/>
                <a:gd name="connsiteX384" fmla="*/ 566738 w 5932169"/>
                <a:gd name="connsiteY384" fmla="*/ 416243 h 615315"/>
                <a:gd name="connsiteX385" fmla="*/ 565785 w 5932169"/>
                <a:gd name="connsiteY385" fmla="*/ 415290 h 615315"/>
                <a:gd name="connsiteX386" fmla="*/ 523875 w 5932169"/>
                <a:gd name="connsiteY386" fmla="*/ 415290 h 615315"/>
                <a:gd name="connsiteX387" fmla="*/ 522922 w 5932169"/>
                <a:gd name="connsiteY387" fmla="*/ 414338 h 615315"/>
                <a:gd name="connsiteX388" fmla="*/ 522922 w 5932169"/>
                <a:gd name="connsiteY388" fmla="*/ 185738 h 615315"/>
                <a:gd name="connsiteX389" fmla="*/ 521970 w 5932169"/>
                <a:gd name="connsiteY389" fmla="*/ 184785 h 615315"/>
                <a:gd name="connsiteX390" fmla="*/ 402908 w 5932169"/>
                <a:gd name="connsiteY390" fmla="*/ 184785 h 615315"/>
                <a:gd name="connsiteX391" fmla="*/ 401955 w 5932169"/>
                <a:gd name="connsiteY391" fmla="*/ 185738 h 615315"/>
                <a:gd name="connsiteX392" fmla="*/ 401955 w 5932169"/>
                <a:gd name="connsiteY392" fmla="*/ 242888 h 615315"/>
                <a:gd name="connsiteX393" fmla="*/ 402908 w 5932169"/>
                <a:gd name="connsiteY393" fmla="*/ 243840 h 615315"/>
                <a:gd name="connsiteX394" fmla="*/ 444818 w 5932169"/>
                <a:gd name="connsiteY394" fmla="*/ 243840 h 615315"/>
                <a:gd name="connsiteX395" fmla="*/ 445770 w 5932169"/>
                <a:gd name="connsiteY395" fmla="*/ 244793 h 615315"/>
                <a:gd name="connsiteX396" fmla="*/ 445770 w 5932169"/>
                <a:gd name="connsiteY396" fmla="*/ 414338 h 615315"/>
                <a:gd name="connsiteX397" fmla="*/ 444818 w 5932169"/>
                <a:gd name="connsiteY397" fmla="*/ 415290 h 615315"/>
                <a:gd name="connsiteX398" fmla="*/ 402908 w 5932169"/>
                <a:gd name="connsiteY398" fmla="*/ 415290 h 615315"/>
                <a:gd name="connsiteX399" fmla="*/ 401955 w 5932169"/>
                <a:gd name="connsiteY399" fmla="*/ 416243 h 615315"/>
                <a:gd name="connsiteX400" fmla="*/ 401955 w 5932169"/>
                <a:gd name="connsiteY400" fmla="*/ 473393 h 615315"/>
                <a:gd name="connsiteX401" fmla="*/ 401955 w 5932169"/>
                <a:gd name="connsiteY401" fmla="*/ 473393 h 615315"/>
                <a:gd name="connsiteX402" fmla="*/ 181928 w 5932169"/>
                <a:gd name="connsiteY402" fmla="*/ 234315 h 615315"/>
                <a:gd name="connsiteX403" fmla="*/ 255270 w 5932169"/>
                <a:gd name="connsiteY403" fmla="*/ 329565 h 615315"/>
                <a:gd name="connsiteX404" fmla="*/ 177165 w 5932169"/>
                <a:gd name="connsiteY404" fmla="*/ 423863 h 615315"/>
                <a:gd name="connsiteX405" fmla="*/ 120968 w 5932169"/>
                <a:gd name="connsiteY405" fmla="*/ 405765 h 615315"/>
                <a:gd name="connsiteX406" fmla="*/ 120968 w 5932169"/>
                <a:gd name="connsiteY406" fmla="*/ 260033 h 615315"/>
                <a:gd name="connsiteX407" fmla="*/ 121920 w 5932169"/>
                <a:gd name="connsiteY407" fmla="*/ 258128 h 615315"/>
                <a:gd name="connsiteX408" fmla="*/ 181928 w 5932169"/>
                <a:gd name="connsiteY408" fmla="*/ 234315 h 615315"/>
                <a:gd name="connsiteX409" fmla="*/ 0 w 5932169"/>
                <a:gd name="connsiteY409" fmla="*/ 606743 h 615315"/>
                <a:gd name="connsiteX410" fmla="*/ 953 w 5932169"/>
                <a:gd name="connsiteY410" fmla="*/ 607695 h 615315"/>
                <a:gd name="connsiteX411" fmla="*/ 172403 w 5932169"/>
                <a:gd name="connsiteY411" fmla="*/ 607695 h 615315"/>
                <a:gd name="connsiteX412" fmla="*/ 173355 w 5932169"/>
                <a:gd name="connsiteY412" fmla="*/ 606743 h 615315"/>
                <a:gd name="connsiteX413" fmla="*/ 173355 w 5932169"/>
                <a:gd name="connsiteY413" fmla="*/ 549593 h 615315"/>
                <a:gd name="connsiteX414" fmla="*/ 172403 w 5932169"/>
                <a:gd name="connsiteY414" fmla="*/ 548640 h 615315"/>
                <a:gd name="connsiteX415" fmla="*/ 120015 w 5932169"/>
                <a:gd name="connsiteY415" fmla="*/ 548640 h 615315"/>
                <a:gd name="connsiteX416" fmla="*/ 120015 w 5932169"/>
                <a:gd name="connsiteY416" fmla="*/ 459105 h 615315"/>
                <a:gd name="connsiteX417" fmla="*/ 196215 w 5932169"/>
                <a:gd name="connsiteY417" fmla="*/ 481965 h 615315"/>
                <a:gd name="connsiteX418" fmla="*/ 332422 w 5932169"/>
                <a:gd name="connsiteY418" fmla="*/ 327660 h 615315"/>
                <a:gd name="connsiteX419" fmla="*/ 203835 w 5932169"/>
                <a:gd name="connsiteY419" fmla="*/ 177165 h 615315"/>
                <a:gd name="connsiteX420" fmla="*/ 114300 w 5932169"/>
                <a:gd name="connsiteY420" fmla="*/ 216218 h 615315"/>
                <a:gd name="connsiteX421" fmla="*/ 114300 w 5932169"/>
                <a:gd name="connsiteY421" fmla="*/ 185738 h 615315"/>
                <a:gd name="connsiteX422" fmla="*/ 113348 w 5932169"/>
                <a:gd name="connsiteY422" fmla="*/ 184785 h 615315"/>
                <a:gd name="connsiteX423" fmla="*/ 953 w 5932169"/>
                <a:gd name="connsiteY423" fmla="*/ 184785 h 615315"/>
                <a:gd name="connsiteX424" fmla="*/ 0 w 5932169"/>
                <a:gd name="connsiteY424" fmla="*/ 185738 h 615315"/>
                <a:gd name="connsiteX425" fmla="*/ 0 w 5932169"/>
                <a:gd name="connsiteY425" fmla="*/ 242888 h 615315"/>
                <a:gd name="connsiteX426" fmla="*/ 953 w 5932169"/>
                <a:gd name="connsiteY426" fmla="*/ 243840 h 615315"/>
                <a:gd name="connsiteX427" fmla="*/ 42863 w 5932169"/>
                <a:gd name="connsiteY427" fmla="*/ 243840 h 615315"/>
                <a:gd name="connsiteX428" fmla="*/ 43815 w 5932169"/>
                <a:gd name="connsiteY428" fmla="*/ 244793 h 615315"/>
                <a:gd name="connsiteX429" fmla="*/ 43815 w 5932169"/>
                <a:gd name="connsiteY429" fmla="*/ 547688 h 615315"/>
                <a:gd name="connsiteX430" fmla="*/ 42863 w 5932169"/>
                <a:gd name="connsiteY430" fmla="*/ 548640 h 615315"/>
                <a:gd name="connsiteX431" fmla="*/ 953 w 5932169"/>
                <a:gd name="connsiteY431" fmla="*/ 548640 h 615315"/>
                <a:gd name="connsiteX432" fmla="*/ 0 w 5932169"/>
                <a:gd name="connsiteY432" fmla="*/ 549593 h 615315"/>
                <a:gd name="connsiteX433" fmla="*/ 0 w 5932169"/>
                <a:gd name="connsiteY433" fmla="*/ 606743 h 615315"/>
                <a:gd name="connsiteX434" fmla="*/ 0 w 5932169"/>
                <a:gd name="connsiteY434" fmla="*/ 606743 h 61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</a:cxnLst>
              <a:rect l="l" t="t" r="r" b="b"/>
              <a:pathLst>
                <a:path w="5932169" h="615315">
                  <a:moveTo>
                    <a:pt x="5605463" y="473393"/>
                  </a:moveTo>
                  <a:cubicBezTo>
                    <a:pt x="5605463" y="473393"/>
                    <a:pt x="5605463" y="474345"/>
                    <a:pt x="5606415" y="474345"/>
                  </a:cubicBezTo>
                  <a:lnTo>
                    <a:pt x="5749290" y="474345"/>
                  </a:lnTo>
                  <a:cubicBezTo>
                    <a:pt x="5749290" y="474345"/>
                    <a:pt x="5750243" y="474345"/>
                    <a:pt x="5750243" y="473393"/>
                  </a:cubicBezTo>
                  <a:lnTo>
                    <a:pt x="5750243" y="421005"/>
                  </a:lnTo>
                  <a:lnTo>
                    <a:pt x="5716905" y="421005"/>
                  </a:lnTo>
                  <a:cubicBezTo>
                    <a:pt x="5716905" y="421005"/>
                    <a:pt x="5715953" y="421005"/>
                    <a:pt x="5716905" y="420053"/>
                  </a:cubicBezTo>
                  <a:lnTo>
                    <a:pt x="5763578" y="367665"/>
                  </a:lnTo>
                  <a:cubicBezTo>
                    <a:pt x="5763578" y="367665"/>
                    <a:pt x="5764530" y="366713"/>
                    <a:pt x="5765483" y="367665"/>
                  </a:cubicBezTo>
                  <a:lnTo>
                    <a:pt x="5817870" y="421005"/>
                  </a:lnTo>
                  <a:lnTo>
                    <a:pt x="5785485" y="421005"/>
                  </a:lnTo>
                  <a:cubicBezTo>
                    <a:pt x="5785485" y="421005"/>
                    <a:pt x="5784533" y="421005"/>
                    <a:pt x="5784533" y="421958"/>
                  </a:cubicBezTo>
                  <a:lnTo>
                    <a:pt x="5784533" y="473393"/>
                  </a:lnTo>
                  <a:cubicBezTo>
                    <a:pt x="5784533" y="473393"/>
                    <a:pt x="5784533" y="474345"/>
                    <a:pt x="5785485" y="474345"/>
                  </a:cubicBezTo>
                  <a:lnTo>
                    <a:pt x="5931218" y="474345"/>
                  </a:lnTo>
                  <a:cubicBezTo>
                    <a:pt x="5931218" y="474345"/>
                    <a:pt x="5932170" y="474345"/>
                    <a:pt x="5932170" y="473393"/>
                  </a:cubicBezTo>
                  <a:lnTo>
                    <a:pt x="5932170" y="419100"/>
                  </a:lnTo>
                  <a:lnTo>
                    <a:pt x="5900738" y="419100"/>
                  </a:lnTo>
                  <a:cubicBezTo>
                    <a:pt x="5900738" y="419100"/>
                    <a:pt x="5899785" y="419100"/>
                    <a:pt x="5898833" y="418148"/>
                  </a:cubicBezTo>
                  <a:lnTo>
                    <a:pt x="5814060" y="330518"/>
                  </a:lnTo>
                  <a:cubicBezTo>
                    <a:pt x="5814060" y="330518"/>
                    <a:pt x="5813108" y="329565"/>
                    <a:pt x="5814060" y="328613"/>
                  </a:cubicBezTo>
                  <a:lnTo>
                    <a:pt x="5899785" y="239078"/>
                  </a:lnTo>
                  <a:lnTo>
                    <a:pt x="5929313" y="239078"/>
                  </a:lnTo>
                  <a:cubicBezTo>
                    <a:pt x="5929313" y="239078"/>
                    <a:pt x="5930265" y="239078"/>
                    <a:pt x="5930265" y="238125"/>
                  </a:cubicBezTo>
                  <a:lnTo>
                    <a:pt x="5930265" y="184785"/>
                  </a:lnTo>
                  <a:cubicBezTo>
                    <a:pt x="5930265" y="184785"/>
                    <a:pt x="5930265" y="183833"/>
                    <a:pt x="5929313" y="183833"/>
                  </a:cubicBezTo>
                  <a:lnTo>
                    <a:pt x="5789295" y="183833"/>
                  </a:lnTo>
                  <a:cubicBezTo>
                    <a:pt x="5789295" y="183833"/>
                    <a:pt x="5788343" y="183833"/>
                    <a:pt x="5788343" y="184785"/>
                  </a:cubicBezTo>
                  <a:lnTo>
                    <a:pt x="5788343" y="237173"/>
                  </a:lnTo>
                  <a:lnTo>
                    <a:pt x="5820728" y="237173"/>
                  </a:lnTo>
                  <a:cubicBezTo>
                    <a:pt x="5820728" y="237173"/>
                    <a:pt x="5821680" y="237173"/>
                    <a:pt x="5820728" y="238125"/>
                  </a:cubicBezTo>
                  <a:lnTo>
                    <a:pt x="5775960" y="288608"/>
                  </a:lnTo>
                  <a:cubicBezTo>
                    <a:pt x="5775960" y="288608"/>
                    <a:pt x="5775008" y="289560"/>
                    <a:pt x="5774055" y="288608"/>
                  </a:cubicBezTo>
                  <a:lnTo>
                    <a:pt x="5725478" y="237173"/>
                  </a:lnTo>
                  <a:lnTo>
                    <a:pt x="5759768" y="237173"/>
                  </a:lnTo>
                  <a:cubicBezTo>
                    <a:pt x="5759768" y="237173"/>
                    <a:pt x="5760720" y="237173"/>
                    <a:pt x="5760720" y="236220"/>
                  </a:cubicBezTo>
                  <a:lnTo>
                    <a:pt x="5760720" y="184785"/>
                  </a:lnTo>
                  <a:cubicBezTo>
                    <a:pt x="5760720" y="184785"/>
                    <a:pt x="5760720" y="183833"/>
                    <a:pt x="5759768" y="183833"/>
                  </a:cubicBezTo>
                  <a:lnTo>
                    <a:pt x="5608320" y="183833"/>
                  </a:lnTo>
                  <a:cubicBezTo>
                    <a:pt x="5608320" y="183833"/>
                    <a:pt x="5607368" y="183833"/>
                    <a:pt x="5607368" y="184785"/>
                  </a:cubicBezTo>
                  <a:lnTo>
                    <a:pt x="5607368" y="239078"/>
                  </a:lnTo>
                  <a:lnTo>
                    <a:pt x="5638800" y="239078"/>
                  </a:lnTo>
                  <a:cubicBezTo>
                    <a:pt x="5638800" y="239078"/>
                    <a:pt x="5639753" y="239078"/>
                    <a:pt x="5640705" y="240030"/>
                  </a:cubicBezTo>
                  <a:lnTo>
                    <a:pt x="5723573" y="325755"/>
                  </a:lnTo>
                  <a:cubicBezTo>
                    <a:pt x="5723573" y="325755"/>
                    <a:pt x="5724525" y="326708"/>
                    <a:pt x="5723573" y="327660"/>
                  </a:cubicBezTo>
                  <a:lnTo>
                    <a:pt x="5635943" y="419100"/>
                  </a:lnTo>
                  <a:lnTo>
                    <a:pt x="5605463" y="419100"/>
                  </a:lnTo>
                  <a:cubicBezTo>
                    <a:pt x="5605463" y="419100"/>
                    <a:pt x="5604510" y="419100"/>
                    <a:pt x="5604510" y="420053"/>
                  </a:cubicBezTo>
                  <a:lnTo>
                    <a:pt x="5605463" y="473393"/>
                  </a:lnTo>
                  <a:lnTo>
                    <a:pt x="5605463" y="473393"/>
                  </a:lnTo>
                  <a:close/>
                  <a:moveTo>
                    <a:pt x="5410200" y="231458"/>
                  </a:moveTo>
                  <a:cubicBezTo>
                    <a:pt x="5454968" y="231458"/>
                    <a:pt x="5468303" y="265748"/>
                    <a:pt x="5470208" y="300038"/>
                  </a:cubicBezTo>
                  <a:lnTo>
                    <a:pt x="5342573" y="300038"/>
                  </a:lnTo>
                  <a:cubicBezTo>
                    <a:pt x="5342573" y="300038"/>
                    <a:pt x="5341620" y="300038"/>
                    <a:pt x="5341620" y="299085"/>
                  </a:cubicBezTo>
                  <a:cubicBezTo>
                    <a:pt x="5347335" y="263843"/>
                    <a:pt x="5366385" y="231458"/>
                    <a:pt x="5410200" y="231458"/>
                  </a:cubicBezTo>
                  <a:moveTo>
                    <a:pt x="5418773" y="481965"/>
                  </a:moveTo>
                  <a:cubicBezTo>
                    <a:pt x="5465445" y="481965"/>
                    <a:pt x="5500688" y="468630"/>
                    <a:pt x="5523548" y="455295"/>
                  </a:cubicBezTo>
                  <a:lnTo>
                    <a:pt x="5523548" y="398145"/>
                  </a:lnTo>
                  <a:cubicBezTo>
                    <a:pt x="5523548" y="398145"/>
                    <a:pt x="5523548" y="397193"/>
                    <a:pt x="5522595" y="397193"/>
                  </a:cubicBezTo>
                  <a:cubicBezTo>
                    <a:pt x="5500688" y="408623"/>
                    <a:pt x="5470208" y="423863"/>
                    <a:pt x="5430203" y="423863"/>
                  </a:cubicBezTo>
                  <a:cubicBezTo>
                    <a:pt x="5377815" y="423863"/>
                    <a:pt x="5350193" y="399098"/>
                    <a:pt x="5342573" y="353378"/>
                  </a:cubicBezTo>
                  <a:lnTo>
                    <a:pt x="5537835" y="353378"/>
                  </a:lnTo>
                  <a:cubicBezTo>
                    <a:pt x="5537835" y="353378"/>
                    <a:pt x="5538788" y="353378"/>
                    <a:pt x="5538788" y="352425"/>
                  </a:cubicBezTo>
                  <a:cubicBezTo>
                    <a:pt x="5540693" y="342900"/>
                    <a:pt x="5541645" y="331470"/>
                    <a:pt x="5541645" y="320993"/>
                  </a:cubicBezTo>
                  <a:cubicBezTo>
                    <a:pt x="5541645" y="240983"/>
                    <a:pt x="5499735" y="176213"/>
                    <a:pt x="5408295" y="176213"/>
                  </a:cubicBezTo>
                  <a:cubicBezTo>
                    <a:pt x="5315903" y="176213"/>
                    <a:pt x="5265420" y="240983"/>
                    <a:pt x="5265420" y="328613"/>
                  </a:cubicBezTo>
                  <a:cubicBezTo>
                    <a:pt x="5266373" y="417195"/>
                    <a:pt x="5316855" y="481965"/>
                    <a:pt x="5418773" y="481965"/>
                  </a:cubicBezTo>
                  <a:moveTo>
                    <a:pt x="5143500" y="481965"/>
                  </a:moveTo>
                  <a:cubicBezTo>
                    <a:pt x="5172075" y="481965"/>
                    <a:pt x="5194935" y="476250"/>
                    <a:pt x="5213033" y="471488"/>
                  </a:cubicBezTo>
                  <a:lnTo>
                    <a:pt x="5213033" y="417195"/>
                  </a:lnTo>
                  <a:cubicBezTo>
                    <a:pt x="5213033" y="417195"/>
                    <a:pt x="5213033" y="416243"/>
                    <a:pt x="5212080" y="416243"/>
                  </a:cubicBezTo>
                  <a:cubicBezTo>
                    <a:pt x="5201603" y="420053"/>
                    <a:pt x="5185410" y="422910"/>
                    <a:pt x="5168265" y="422910"/>
                  </a:cubicBezTo>
                  <a:cubicBezTo>
                    <a:pt x="5145405" y="422910"/>
                    <a:pt x="5129213" y="417195"/>
                    <a:pt x="5129213" y="389573"/>
                  </a:cubicBezTo>
                  <a:lnTo>
                    <a:pt x="5129213" y="244793"/>
                  </a:lnTo>
                  <a:cubicBezTo>
                    <a:pt x="5129213" y="244793"/>
                    <a:pt x="5129213" y="243840"/>
                    <a:pt x="5130165" y="243840"/>
                  </a:cubicBezTo>
                  <a:lnTo>
                    <a:pt x="5207318" y="243840"/>
                  </a:lnTo>
                  <a:cubicBezTo>
                    <a:pt x="5207318" y="243840"/>
                    <a:pt x="5208270" y="243840"/>
                    <a:pt x="5208270" y="242888"/>
                  </a:cubicBezTo>
                  <a:lnTo>
                    <a:pt x="5208270" y="185738"/>
                  </a:lnTo>
                  <a:cubicBezTo>
                    <a:pt x="5208270" y="185738"/>
                    <a:pt x="5208270" y="184785"/>
                    <a:pt x="5207318" y="184785"/>
                  </a:cubicBezTo>
                  <a:lnTo>
                    <a:pt x="5130165" y="184785"/>
                  </a:lnTo>
                  <a:cubicBezTo>
                    <a:pt x="5130165" y="184785"/>
                    <a:pt x="5129213" y="184785"/>
                    <a:pt x="5129213" y="183833"/>
                  </a:cubicBezTo>
                  <a:lnTo>
                    <a:pt x="5129213" y="112395"/>
                  </a:lnTo>
                  <a:cubicBezTo>
                    <a:pt x="5129213" y="112395"/>
                    <a:pt x="5129213" y="111443"/>
                    <a:pt x="5128260" y="111443"/>
                  </a:cubicBezTo>
                  <a:lnTo>
                    <a:pt x="5054918" y="111443"/>
                  </a:lnTo>
                  <a:cubicBezTo>
                    <a:pt x="5054918" y="111443"/>
                    <a:pt x="5053965" y="111443"/>
                    <a:pt x="5053965" y="112395"/>
                  </a:cubicBezTo>
                  <a:lnTo>
                    <a:pt x="5053965" y="183833"/>
                  </a:lnTo>
                  <a:cubicBezTo>
                    <a:pt x="5053965" y="183833"/>
                    <a:pt x="5053965" y="184785"/>
                    <a:pt x="5053013" y="184785"/>
                  </a:cubicBezTo>
                  <a:lnTo>
                    <a:pt x="5004435" y="184785"/>
                  </a:lnTo>
                  <a:cubicBezTo>
                    <a:pt x="5004435" y="184785"/>
                    <a:pt x="5003483" y="184785"/>
                    <a:pt x="5003483" y="185738"/>
                  </a:cubicBezTo>
                  <a:lnTo>
                    <a:pt x="5003483" y="242888"/>
                  </a:lnTo>
                  <a:cubicBezTo>
                    <a:pt x="5003483" y="242888"/>
                    <a:pt x="5003483" y="243840"/>
                    <a:pt x="5004435" y="243840"/>
                  </a:cubicBezTo>
                  <a:lnTo>
                    <a:pt x="5053013" y="243840"/>
                  </a:lnTo>
                  <a:cubicBezTo>
                    <a:pt x="5053013" y="243840"/>
                    <a:pt x="5053965" y="243840"/>
                    <a:pt x="5053965" y="244793"/>
                  </a:cubicBezTo>
                  <a:lnTo>
                    <a:pt x="5053965" y="394335"/>
                  </a:lnTo>
                  <a:cubicBezTo>
                    <a:pt x="5052060" y="447675"/>
                    <a:pt x="5071110" y="481965"/>
                    <a:pt x="5143500" y="481965"/>
                  </a:cubicBezTo>
                  <a:moveTo>
                    <a:pt x="4451985" y="473393"/>
                  </a:moveTo>
                  <a:cubicBezTo>
                    <a:pt x="4451985" y="473393"/>
                    <a:pt x="4451985" y="474345"/>
                    <a:pt x="4452938" y="474345"/>
                  </a:cubicBezTo>
                  <a:lnTo>
                    <a:pt x="4612005" y="474345"/>
                  </a:lnTo>
                  <a:cubicBezTo>
                    <a:pt x="4612005" y="474345"/>
                    <a:pt x="4612958" y="474345"/>
                    <a:pt x="4612958" y="473393"/>
                  </a:cubicBezTo>
                  <a:lnTo>
                    <a:pt x="4612958" y="416243"/>
                  </a:lnTo>
                  <a:cubicBezTo>
                    <a:pt x="4612958" y="416243"/>
                    <a:pt x="4612958" y="415290"/>
                    <a:pt x="4612005" y="415290"/>
                  </a:cubicBezTo>
                  <a:lnTo>
                    <a:pt x="4573905" y="415290"/>
                  </a:lnTo>
                  <a:cubicBezTo>
                    <a:pt x="4573905" y="415290"/>
                    <a:pt x="4572953" y="415290"/>
                    <a:pt x="4572953" y="414338"/>
                  </a:cubicBezTo>
                  <a:lnTo>
                    <a:pt x="4572953" y="271463"/>
                  </a:lnTo>
                  <a:cubicBezTo>
                    <a:pt x="4572953" y="271463"/>
                    <a:pt x="4572953" y="270510"/>
                    <a:pt x="4573905" y="269558"/>
                  </a:cubicBezTo>
                  <a:cubicBezTo>
                    <a:pt x="4595813" y="252413"/>
                    <a:pt x="4624388" y="236220"/>
                    <a:pt x="4653915" y="236220"/>
                  </a:cubicBezTo>
                  <a:cubicBezTo>
                    <a:pt x="4680585" y="236220"/>
                    <a:pt x="4689158" y="249555"/>
                    <a:pt x="4689158" y="274320"/>
                  </a:cubicBezTo>
                  <a:lnTo>
                    <a:pt x="4689158" y="414338"/>
                  </a:lnTo>
                  <a:cubicBezTo>
                    <a:pt x="4689158" y="414338"/>
                    <a:pt x="4689158" y="415290"/>
                    <a:pt x="4688205" y="415290"/>
                  </a:cubicBezTo>
                  <a:lnTo>
                    <a:pt x="4648200" y="415290"/>
                  </a:lnTo>
                  <a:cubicBezTo>
                    <a:pt x="4648200" y="415290"/>
                    <a:pt x="4647248" y="415290"/>
                    <a:pt x="4647248" y="416243"/>
                  </a:cubicBezTo>
                  <a:lnTo>
                    <a:pt x="4647248" y="473393"/>
                  </a:lnTo>
                  <a:cubicBezTo>
                    <a:pt x="4647248" y="473393"/>
                    <a:pt x="4647248" y="474345"/>
                    <a:pt x="4648200" y="474345"/>
                  </a:cubicBezTo>
                  <a:lnTo>
                    <a:pt x="4808220" y="474345"/>
                  </a:lnTo>
                  <a:cubicBezTo>
                    <a:pt x="4808220" y="474345"/>
                    <a:pt x="4809173" y="474345"/>
                    <a:pt x="4809173" y="473393"/>
                  </a:cubicBezTo>
                  <a:lnTo>
                    <a:pt x="4809173" y="416243"/>
                  </a:lnTo>
                  <a:cubicBezTo>
                    <a:pt x="4809173" y="416243"/>
                    <a:pt x="4809173" y="415290"/>
                    <a:pt x="4808220" y="415290"/>
                  </a:cubicBezTo>
                  <a:lnTo>
                    <a:pt x="4766310" y="415290"/>
                  </a:lnTo>
                  <a:cubicBezTo>
                    <a:pt x="4766310" y="415290"/>
                    <a:pt x="4765358" y="415290"/>
                    <a:pt x="4765358" y="414338"/>
                  </a:cubicBezTo>
                  <a:lnTo>
                    <a:pt x="4765358" y="266700"/>
                  </a:lnTo>
                  <a:cubicBezTo>
                    <a:pt x="4765358" y="206693"/>
                    <a:pt x="4732020" y="176213"/>
                    <a:pt x="4678680" y="176213"/>
                  </a:cubicBezTo>
                  <a:cubicBezTo>
                    <a:pt x="4635818" y="176213"/>
                    <a:pt x="4600575" y="195263"/>
                    <a:pt x="4573905" y="217170"/>
                  </a:cubicBezTo>
                  <a:cubicBezTo>
                    <a:pt x="4573905" y="217170"/>
                    <a:pt x="4572953" y="218123"/>
                    <a:pt x="4572953" y="217170"/>
                  </a:cubicBezTo>
                  <a:lnTo>
                    <a:pt x="4572953" y="953"/>
                  </a:lnTo>
                  <a:cubicBezTo>
                    <a:pt x="4572953" y="953"/>
                    <a:pt x="4572953" y="0"/>
                    <a:pt x="4572000" y="0"/>
                  </a:cubicBezTo>
                  <a:lnTo>
                    <a:pt x="4453890" y="0"/>
                  </a:lnTo>
                  <a:cubicBezTo>
                    <a:pt x="4453890" y="0"/>
                    <a:pt x="4452938" y="0"/>
                    <a:pt x="4452938" y="953"/>
                  </a:cubicBezTo>
                  <a:lnTo>
                    <a:pt x="4452938" y="58103"/>
                  </a:lnTo>
                  <a:cubicBezTo>
                    <a:pt x="4452938" y="58103"/>
                    <a:pt x="4452938" y="59055"/>
                    <a:pt x="4453890" y="59055"/>
                  </a:cubicBezTo>
                  <a:lnTo>
                    <a:pt x="4495800" y="59055"/>
                  </a:lnTo>
                  <a:cubicBezTo>
                    <a:pt x="4495800" y="59055"/>
                    <a:pt x="4496753" y="59055"/>
                    <a:pt x="4496753" y="60008"/>
                  </a:cubicBezTo>
                  <a:lnTo>
                    <a:pt x="4496753" y="414338"/>
                  </a:lnTo>
                  <a:cubicBezTo>
                    <a:pt x="4496753" y="414338"/>
                    <a:pt x="4496753" y="415290"/>
                    <a:pt x="4495800" y="415290"/>
                  </a:cubicBezTo>
                  <a:lnTo>
                    <a:pt x="4453890" y="415290"/>
                  </a:lnTo>
                  <a:cubicBezTo>
                    <a:pt x="4453890" y="415290"/>
                    <a:pt x="4452938" y="415290"/>
                    <a:pt x="4452938" y="416243"/>
                  </a:cubicBezTo>
                  <a:lnTo>
                    <a:pt x="4451985" y="473393"/>
                  </a:lnTo>
                  <a:lnTo>
                    <a:pt x="4451985" y="473393"/>
                  </a:lnTo>
                  <a:close/>
                  <a:moveTo>
                    <a:pt x="4275773" y="481965"/>
                  </a:moveTo>
                  <a:cubicBezTo>
                    <a:pt x="4313873" y="481965"/>
                    <a:pt x="4351973" y="473393"/>
                    <a:pt x="4379595" y="458153"/>
                  </a:cubicBezTo>
                  <a:lnTo>
                    <a:pt x="4379595" y="399098"/>
                  </a:lnTo>
                  <a:cubicBezTo>
                    <a:pt x="4379595" y="399098"/>
                    <a:pt x="4379595" y="398145"/>
                    <a:pt x="4378643" y="398145"/>
                  </a:cubicBezTo>
                  <a:cubicBezTo>
                    <a:pt x="4354830" y="410528"/>
                    <a:pt x="4322445" y="422910"/>
                    <a:pt x="4288155" y="422910"/>
                  </a:cubicBezTo>
                  <a:cubicBezTo>
                    <a:pt x="4228148" y="422910"/>
                    <a:pt x="4202430" y="384810"/>
                    <a:pt x="4202430" y="327660"/>
                  </a:cubicBezTo>
                  <a:cubicBezTo>
                    <a:pt x="4202430" y="269558"/>
                    <a:pt x="4230053" y="233363"/>
                    <a:pt x="4285298" y="233363"/>
                  </a:cubicBezTo>
                  <a:cubicBezTo>
                    <a:pt x="4296728" y="233363"/>
                    <a:pt x="4308158" y="234315"/>
                    <a:pt x="4317683" y="237173"/>
                  </a:cubicBezTo>
                  <a:cubicBezTo>
                    <a:pt x="4317683" y="237173"/>
                    <a:pt x="4318635" y="237173"/>
                    <a:pt x="4318635" y="238125"/>
                  </a:cubicBezTo>
                  <a:lnTo>
                    <a:pt x="4318635" y="292418"/>
                  </a:lnTo>
                  <a:cubicBezTo>
                    <a:pt x="4318635" y="292418"/>
                    <a:pt x="4318635" y="293370"/>
                    <a:pt x="4319588" y="293370"/>
                  </a:cubicBezTo>
                  <a:lnTo>
                    <a:pt x="4380548" y="293370"/>
                  </a:lnTo>
                  <a:cubicBezTo>
                    <a:pt x="4380548" y="293370"/>
                    <a:pt x="4381500" y="293370"/>
                    <a:pt x="4381500" y="292418"/>
                  </a:cubicBezTo>
                  <a:lnTo>
                    <a:pt x="4381500" y="196215"/>
                  </a:lnTo>
                  <a:cubicBezTo>
                    <a:pt x="4381500" y="196215"/>
                    <a:pt x="4381500" y="195263"/>
                    <a:pt x="4380548" y="195263"/>
                  </a:cubicBezTo>
                  <a:cubicBezTo>
                    <a:pt x="4357688" y="186690"/>
                    <a:pt x="4318635" y="176213"/>
                    <a:pt x="4276725" y="176213"/>
                  </a:cubicBezTo>
                  <a:cubicBezTo>
                    <a:pt x="4185285" y="176213"/>
                    <a:pt x="4122420" y="228600"/>
                    <a:pt x="4122420" y="329565"/>
                  </a:cubicBezTo>
                  <a:cubicBezTo>
                    <a:pt x="4123373" y="428625"/>
                    <a:pt x="4180523" y="481965"/>
                    <a:pt x="4275773" y="481965"/>
                  </a:cubicBezTo>
                  <a:moveTo>
                    <a:pt x="3932873" y="231458"/>
                  </a:moveTo>
                  <a:cubicBezTo>
                    <a:pt x="3977640" y="231458"/>
                    <a:pt x="3990975" y="265748"/>
                    <a:pt x="3992880" y="300038"/>
                  </a:cubicBezTo>
                  <a:lnTo>
                    <a:pt x="3865245" y="300038"/>
                  </a:lnTo>
                  <a:cubicBezTo>
                    <a:pt x="3865245" y="300038"/>
                    <a:pt x="3864293" y="300038"/>
                    <a:pt x="3864293" y="299085"/>
                  </a:cubicBezTo>
                  <a:cubicBezTo>
                    <a:pt x="3870008" y="263843"/>
                    <a:pt x="3889058" y="231458"/>
                    <a:pt x="3932873" y="231458"/>
                  </a:cubicBezTo>
                  <a:moveTo>
                    <a:pt x="3941445" y="481965"/>
                  </a:moveTo>
                  <a:cubicBezTo>
                    <a:pt x="3988118" y="481965"/>
                    <a:pt x="4023360" y="468630"/>
                    <a:pt x="4046220" y="455295"/>
                  </a:cubicBezTo>
                  <a:lnTo>
                    <a:pt x="4046220" y="398145"/>
                  </a:lnTo>
                  <a:cubicBezTo>
                    <a:pt x="4046220" y="398145"/>
                    <a:pt x="4046220" y="397193"/>
                    <a:pt x="4045268" y="397193"/>
                  </a:cubicBezTo>
                  <a:cubicBezTo>
                    <a:pt x="4023360" y="408623"/>
                    <a:pt x="3992880" y="423863"/>
                    <a:pt x="3952875" y="423863"/>
                  </a:cubicBezTo>
                  <a:cubicBezTo>
                    <a:pt x="3900488" y="423863"/>
                    <a:pt x="3872865" y="399098"/>
                    <a:pt x="3865245" y="353378"/>
                  </a:cubicBezTo>
                  <a:lnTo>
                    <a:pt x="4060508" y="353378"/>
                  </a:lnTo>
                  <a:cubicBezTo>
                    <a:pt x="4060508" y="353378"/>
                    <a:pt x="4061460" y="353378"/>
                    <a:pt x="4061460" y="352425"/>
                  </a:cubicBezTo>
                  <a:cubicBezTo>
                    <a:pt x="4063365" y="342900"/>
                    <a:pt x="4064318" y="331470"/>
                    <a:pt x="4064318" y="320993"/>
                  </a:cubicBezTo>
                  <a:cubicBezTo>
                    <a:pt x="4064318" y="240983"/>
                    <a:pt x="4022408" y="176213"/>
                    <a:pt x="3930968" y="176213"/>
                  </a:cubicBezTo>
                  <a:cubicBezTo>
                    <a:pt x="3838575" y="176213"/>
                    <a:pt x="3788093" y="240983"/>
                    <a:pt x="3788093" y="328613"/>
                  </a:cubicBezTo>
                  <a:cubicBezTo>
                    <a:pt x="3789045" y="417195"/>
                    <a:pt x="3839528" y="481965"/>
                    <a:pt x="3941445" y="481965"/>
                  </a:cubicBezTo>
                  <a:moveTo>
                    <a:pt x="3661410" y="481965"/>
                  </a:moveTo>
                  <a:cubicBezTo>
                    <a:pt x="3689985" y="481965"/>
                    <a:pt x="3712845" y="476250"/>
                    <a:pt x="3730943" y="471488"/>
                  </a:cubicBezTo>
                  <a:lnTo>
                    <a:pt x="3730943" y="417195"/>
                  </a:lnTo>
                  <a:cubicBezTo>
                    <a:pt x="3730943" y="417195"/>
                    <a:pt x="3730943" y="416243"/>
                    <a:pt x="3729990" y="416243"/>
                  </a:cubicBezTo>
                  <a:cubicBezTo>
                    <a:pt x="3719513" y="420053"/>
                    <a:pt x="3703320" y="422910"/>
                    <a:pt x="3686175" y="422910"/>
                  </a:cubicBezTo>
                  <a:cubicBezTo>
                    <a:pt x="3663315" y="422910"/>
                    <a:pt x="3647123" y="417195"/>
                    <a:pt x="3647123" y="389573"/>
                  </a:cubicBezTo>
                  <a:lnTo>
                    <a:pt x="3647123" y="244793"/>
                  </a:lnTo>
                  <a:cubicBezTo>
                    <a:pt x="3647123" y="244793"/>
                    <a:pt x="3647123" y="243840"/>
                    <a:pt x="3648075" y="243840"/>
                  </a:cubicBezTo>
                  <a:lnTo>
                    <a:pt x="3725228" y="243840"/>
                  </a:lnTo>
                  <a:cubicBezTo>
                    <a:pt x="3725228" y="243840"/>
                    <a:pt x="3726180" y="243840"/>
                    <a:pt x="3726180" y="242888"/>
                  </a:cubicBezTo>
                  <a:lnTo>
                    <a:pt x="3726180" y="185738"/>
                  </a:lnTo>
                  <a:cubicBezTo>
                    <a:pt x="3726180" y="185738"/>
                    <a:pt x="3726180" y="184785"/>
                    <a:pt x="3725228" y="184785"/>
                  </a:cubicBezTo>
                  <a:lnTo>
                    <a:pt x="3648075" y="184785"/>
                  </a:lnTo>
                  <a:cubicBezTo>
                    <a:pt x="3648075" y="184785"/>
                    <a:pt x="3647123" y="184785"/>
                    <a:pt x="3647123" y="183833"/>
                  </a:cubicBezTo>
                  <a:lnTo>
                    <a:pt x="3647123" y="112395"/>
                  </a:lnTo>
                  <a:cubicBezTo>
                    <a:pt x="3647123" y="112395"/>
                    <a:pt x="3647123" y="111443"/>
                    <a:pt x="3646170" y="111443"/>
                  </a:cubicBezTo>
                  <a:lnTo>
                    <a:pt x="3572828" y="111443"/>
                  </a:lnTo>
                  <a:cubicBezTo>
                    <a:pt x="3572828" y="111443"/>
                    <a:pt x="3571875" y="111443"/>
                    <a:pt x="3571875" y="112395"/>
                  </a:cubicBezTo>
                  <a:lnTo>
                    <a:pt x="3571875" y="183833"/>
                  </a:lnTo>
                  <a:cubicBezTo>
                    <a:pt x="3571875" y="183833"/>
                    <a:pt x="3571875" y="184785"/>
                    <a:pt x="3570923" y="184785"/>
                  </a:cubicBezTo>
                  <a:lnTo>
                    <a:pt x="3521393" y="184785"/>
                  </a:lnTo>
                  <a:cubicBezTo>
                    <a:pt x="3521393" y="184785"/>
                    <a:pt x="3520440" y="184785"/>
                    <a:pt x="3520440" y="185738"/>
                  </a:cubicBezTo>
                  <a:lnTo>
                    <a:pt x="3520440" y="242888"/>
                  </a:lnTo>
                  <a:cubicBezTo>
                    <a:pt x="3520440" y="242888"/>
                    <a:pt x="3520440" y="243840"/>
                    <a:pt x="3521393" y="243840"/>
                  </a:cubicBezTo>
                  <a:lnTo>
                    <a:pt x="3569970" y="243840"/>
                  </a:lnTo>
                  <a:cubicBezTo>
                    <a:pt x="3569970" y="243840"/>
                    <a:pt x="3570923" y="243840"/>
                    <a:pt x="3570923" y="244793"/>
                  </a:cubicBezTo>
                  <a:lnTo>
                    <a:pt x="3570923" y="394335"/>
                  </a:lnTo>
                  <a:cubicBezTo>
                    <a:pt x="3570923" y="447675"/>
                    <a:pt x="3589020" y="481965"/>
                    <a:pt x="3661410" y="481965"/>
                  </a:cubicBezTo>
                  <a:moveTo>
                    <a:pt x="3149918" y="560070"/>
                  </a:moveTo>
                  <a:cubicBezTo>
                    <a:pt x="3107055" y="560070"/>
                    <a:pt x="3073718" y="549593"/>
                    <a:pt x="3073718" y="520065"/>
                  </a:cubicBezTo>
                  <a:cubicBezTo>
                    <a:pt x="3073718" y="505778"/>
                    <a:pt x="3081338" y="493395"/>
                    <a:pt x="3091815" y="483870"/>
                  </a:cubicBezTo>
                  <a:cubicBezTo>
                    <a:pt x="3091815" y="483870"/>
                    <a:pt x="3092768" y="482918"/>
                    <a:pt x="3093720" y="482918"/>
                  </a:cubicBezTo>
                  <a:cubicBezTo>
                    <a:pt x="3150870" y="492443"/>
                    <a:pt x="3227070" y="485775"/>
                    <a:pt x="3227070" y="521018"/>
                  </a:cubicBezTo>
                  <a:cubicBezTo>
                    <a:pt x="3226118" y="528638"/>
                    <a:pt x="3222308" y="560070"/>
                    <a:pt x="3149918" y="560070"/>
                  </a:cubicBezTo>
                  <a:moveTo>
                    <a:pt x="3149918" y="229553"/>
                  </a:moveTo>
                  <a:cubicBezTo>
                    <a:pt x="3175635" y="229553"/>
                    <a:pt x="3205163" y="241935"/>
                    <a:pt x="3205163" y="287655"/>
                  </a:cubicBezTo>
                  <a:cubicBezTo>
                    <a:pt x="3205163" y="334328"/>
                    <a:pt x="3175635" y="346710"/>
                    <a:pt x="3149918" y="346710"/>
                  </a:cubicBezTo>
                  <a:cubicBezTo>
                    <a:pt x="3124200" y="346710"/>
                    <a:pt x="3094673" y="333375"/>
                    <a:pt x="3094673" y="287655"/>
                  </a:cubicBezTo>
                  <a:cubicBezTo>
                    <a:pt x="3094673" y="241935"/>
                    <a:pt x="3124200" y="229553"/>
                    <a:pt x="3149918" y="229553"/>
                  </a:cubicBezTo>
                  <a:moveTo>
                    <a:pt x="3147060" y="615315"/>
                  </a:moveTo>
                  <a:cubicBezTo>
                    <a:pt x="3269933" y="615315"/>
                    <a:pt x="3300413" y="562928"/>
                    <a:pt x="3300413" y="516255"/>
                  </a:cubicBezTo>
                  <a:cubicBezTo>
                    <a:pt x="3300413" y="396240"/>
                    <a:pt x="3094673" y="447675"/>
                    <a:pt x="3094673" y="404813"/>
                  </a:cubicBezTo>
                  <a:cubicBezTo>
                    <a:pt x="3094673" y="401003"/>
                    <a:pt x="3096578" y="396240"/>
                    <a:pt x="3099435" y="394335"/>
                  </a:cubicBezTo>
                  <a:cubicBezTo>
                    <a:pt x="3099435" y="394335"/>
                    <a:pt x="3100388" y="393383"/>
                    <a:pt x="3101340" y="394335"/>
                  </a:cubicBezTo>
                  <a:cubicBezTo>
                    <a:pt x="3114675" y="399098"/>
                    <a:pt x="3130868" y="401003"/>
                    <a:pt x="3148965" y="401003"/>
                  </a:cubicBezTo>
                  <a:cubicBezTo>
                    <a:pt x="3232785" y="401003"/>
                    <a:pt x="3274695" y="350520"/>
                    <a:pt x="3274695" y="289560"/>
                  </a:cubicBezTo>
                  <a:cubicBezTo>
                    <a:pt x="3274695" y="272415"/>
                    <a:pt x="3270885" y="256223"/>
                    <a:pt x="3265170" y="242888"/>
                  </a:cubicBezTo>
                  <a:cubicBezTo>
                    <a:pt x="3265170" y="242888"/>
                    <a:pt x="3265170" y="241935"/>
                    <a:pt x="3266123" y="241935"/>
                  </a:cubicBezTo>
                  <a:lnTo>
                    <a:pt x="3314700" y="244793"/>
                  </a:lnTo>
                  <a:cubicBezTo>
                    <a:pt x="3314700" y="244793"/>
                    <a:pt x="3315653" y="244793"/>
                    <a:pt x="3315653" y="243840"/>
                  </a:cubicBezTo>
                  <a:lnTo>
                    <a:pt x="3315653" y="186690"/>
                  </a:lnTo>
                  <a:cubicBezTo>
                    <a:pt x="3315653" y="186690"/>
                    <a:pt x="3315653" y="185738"/>
                    <a:pt x="3314700" y="185738"/>
                  </a:cubicBezTo>
                  <a:lnTo>
                    <a:pt x="3201353" y="185738"/>
                  </a:lnTo>
                  <a:cubicBezTo>
                    <a:pt x="3201353" y="185738"/>
                    <a:pt x="3200400" y="185738"/>
                    <a:pt x="3199448" y="185738"/>
                  </a:cubicBezTo>
                  <a:cubicBezTo>
                    <a:pt x="3186113" y="180975"/>
                    <a:pt x="3168015" y="179070"/>
                    <a:pt x="3149918" y="179070"/>
                  </a:cubicBezTo>
                  <a:cubicBezTo>
                    <a:pt x="3067050" y="179070"/>
                    <a:pt x="3024188" y="229553"/>
                    <a:pt x="3024188" y="290513"/>
                  </a:cubicBezTo>
                  <a:cubicBezTo>
                    <a:pt x="3024188" y="325755"/>
                    <a:pt x="3037523" y="357188"/>
                    <a:pt x="3064193" y="377190"/>
                  </a:cubicBezTo>
                  <a:cubicBezTo>
                    <a:pt x="3064193" y="377190"/>
                    <a:pt x="3065145" y="378143"/>
                    <a:pt x="3064193" y="378143"/>
                  </a:cubicBezTo>
                  <a:cubicBezTo>
                    <a:pt x="3045143" y="391478"/>
                    <a:pt x="3029903" y="409575"/>
                    <a:pt x="3029903" y="434340"/>
                  </a:cubicBezTo>
                  <a:cubicBezTo>
                    <a:pt x="3029903" y="450533"/>
                    <a:pt x="3037523" y="461963"/>
                    <a:pt x="3048000" y="469583"/>
                  </a:cubicBezTo>
                  <a:cubicBezTo>
                    <a:pt x="3048000" y="469583"/>
                    <a:pt x="3048953" y="470535"/>
                    <a:pt x="3048000" y="470535"/>
                  </a:cubicBezTo>
                  <a:cubicBezTo>
                    <a:pt x="3023235" y="485775"/>
                    <a:pt x="3007995" y="506730"/>
                    <a:pt x="3007995" y="536258"/>
                  </a:cubicBezTo>
                  <a:cubicBezTo>
                    <a:pt x="3007043" y="578168"/>
                    <a:pt x="3043238" y="615315"/>
                    <a:pt x="3147060" y="615315"/>
                  </a:cubicBezTo>
                  <a:moveTo>
                    <a:pt x="2391728" y="90488"/>
                  </a:moveTo>
                  <a:cubicBezTo>
                    <a:pt x="2391728" y="119063"/>
                    <a:pt x="2415540" y="142875"/>
                    <a:pt x="2444115" y="142875"/>
                  </a:cubicBezTo>
                  <a:cubicBezTo>
                    <a:pt x="2472690" y="142875"/>
                    <a:pt x="2496503" y="119063"/>
                    <a:pt x="2496503" y="90488"/>
                  </a:cubicBezTo>
                  <a:cubicBezTo>
                    <a:pt x="2496503" y="61913"/>
                    <a:pt x="2472690" y="38100"/>
                    <a:pt x="2444115" y="38100"/>
                  </a:cubicBezTo>
                  <a:cubicBezTo>
                    <a:pt x="2415540" y="38100"/>
                    <a:pt x="2391728" y="60960"/>
                    <a:pt x="2391728" y="90488"/>
                  </a:cubicBezTo>
                  <a:moveTo>
                    <a:pt x="2366010" y="473393"/>
                  </a:moveTo>
                  <a:cubicBezTo>
                    <a:pt x="2366010" y="473393"/>
                    <a:pt x="2366010" y="474345"/>
                    <a:pt x="2366963" y="474345"/>
                  </a:cubicBezTo>
                  <a:lnTo>
                    <a:pt x="2528888" y="474345"/>
                  </a:lnTo>
                  <a:cubicBezTo>
                    <a:pt x="2528888" y="474345"/>
                    <a:pt x="2529840" y="474345"/>
                    <a:pt x="2529840" y="473393"/>
                  </a:cubicBezTo>
                  <a:lnTo>
                    <a:pt x="2529840" y="416243"/>
                  </a:lnTo>
                  <a:cubicBezTo>
                    <a:pt x="2529840" y="416243"/>
                    <a:pt x="2529840" y="415290"/>
                    <a:pt x="2528888" y="415290"/>
                  </a:cubicBezTo>
                  <a:lnTo>
                    <a:pt x="2486978" y="415290"/>
                  </a:lnTo>
                  <a:cubicBezTo>
                    <a:pt x="2486978" y="415290"/>
                    <a:pt x="2486025" y="415290"/>
                    <a:pt x="2486025" y="414338"/>
                  </a:cubicBezTo>
                  <a:lnTo>
                    <a:pt x="2486025" y="185738"/>
                  </a:lnTo>
                  <a:cubicBezTo>
                    <a:pt x="2486025" y="185738"/>
                    <a:pt x="2486025" y="184785"/>
                    <a:pt x="2485073" y="184785"/>
                  </a:cubicBezTo>
                  <a:lnTo>
                    <a:pt x="2366963" y="184785"/>
                  </a:lnTo>
                  <a:cubicBezTo>
                    <a:pt x="2366963" y="184785"/>
                    <a:pt x="2366010" y="184785"/>
                    <a:pt x="2366010" y="185738"/>
                  </a:cubicBezTo>
                  <a:lnTo>
                    <a:pt x="2366010" y="242888"/>
                  </a:lnTo>
                  <a:cubicBezTo>
                    <a:pt x="2366010" y="242888"/>
                    <a:pt x="2366010" y="243840"/>
                    <a:pt x="2366963" y="243840"/>
                  </a:cubicBezTo>
                  <a:lnTo>
                    <a:pt x="2408873" y="243840"/>
                  </a:lnTo>
                  <a:cubicBezTo>
                    <a:pt x="2408873" y="243840"/>
                    <a:pt x="2409825" y="243840"/>
                    <a:pt x="2409825" y="244793"/>
                  </a:cubicBezTo>
                  <a:lnTo>
                    <a:pt x="2409825" y="414338"/>
                  </a:lnTo>
                  <a:cubicBezTo>
                    <a:pt x="2409825" y="414338"/>
                    <a:pt x="2409825" y="415290"/>
                    <a:pt x="2408873" y="415290"/>
                  </a:cubicBezTo>
                  <a:lnTo>
                    <a:pt x="2366963" y="415290"/>
                  </a:lnTo>
                  <a:cubicBezTo>
                    <a:pt x="2366963" y="415290"/>
                    <a:pt x="2366010" y="415290"/>
                    <a:pt x="2366010" y="416243"/>
                  </a:cubicBezTo>
                  <a:lnTo>
                    <a:pt x="2366010" y="473393"/>
                  </a:lnTo>
                  <a:lnTo>
                    <a:pt x="2366010" y="473393"/>
                  </a:lnTo>
                  <a:close/>
                  <a:moveTo>
                    <a:pt x="2069783" y="473393"/>
                  </a:moveTo>
                  <a:cubicBezTo>
                    <a:pt x="2069783" y="473393"/>
                    <a:pt x="2069783" y="474345"/>
                    <a:pt x="2070735" y="474345"/>
                  </a:cubicBezTo>
                  <a:lnTo>
                    <a:pt x="2239328" y="474345"/>
                  </a:lnTo>
                  <a:cubicBezTo>
                    <a:pt x="2239328" y="474345"/>
                    <a:pt x="2240280" y="474345"/>
                    <a:pt x="2240280" y="473393"/>
                  </a:cubicBezTo>
                  <a:lnTo>
                    <a:pt x="2240280" y="416243"/>
                  </a:lnTo>
                  <a:cubicBezTo>
                    <a:pt x="2240280" y="416243"/>
                    <a:pt x="2240280" y="415290"/>
                    <a:pt x="2239328" y="415290"/>
                  </a:cubicBezTo>
                  <a:lnTo>
                    <a:pt x="2189798" y="415290"/>
                  </a:lnTo>
                  <a:lnTo>
                    <a:pt x="2189798" y="272415"/>
                  </a:lnTo>
                  <a:cubicBezTo>
                    <a:pt x="2205990" y="261938"/>
                    <a:pt x="2233613" y="253365"/>
                    <a:pt x="2277428" y="253365"/>
                  </a:cubicBezTo>
                  <a:lnTo>
                    <a:pt x="2288858" y="253365"/>
                  </a:lnTo>
                  <a:cubicBezTo>
                    <a:pt x="2288858" y="253365"/>
                    <a:pt x="2289810" y="253365"/>
                    <a:pt x="2289810" y="252413"/>
                  </a:cubicBezTo>
                  <a:lnTo>
                    <a:pt x="2289810" y="177165"/>
                  </a:lnTo>
                  <a:lnTo>
                    <a:pt x="2283143" y="177165"/>
                  </a:lnTo>
                  <a:cubicBezTo>
                    <a:pt x="2230755" y="177165"/>
                    <a:pt x="2202180" y="210503"/>
                    <a:pt x="2187893" y="236220"/>
                  </a:cubicBezTo>
                  <a:cubicBezTo>
                    <a:pt x="2187893" y="236220"/>
                    <a:pt x="2187893" y="237173"/>
                    <a:pt x="2187893" y="236220"/>
                  </a:cubicBezTo>
                  <a:lnTo>
                    <a:pt x="2187893" y="184785"/>
                  </a:lnTo>
                  <a:cubicBezTo>
                    <a:pt x="2187893" y="184785"/>
                    <a:pt x="2187893" y="183833"/>
                    <a:pt x="2186940" y="183833"/>
                  </a:cubicBezTo>
                  <a:lnTo>
                    <a:pt x="2071688" y="183833"/>
                  </a:lnTo>
                  <a:cubicBezTo>
                    <a:pt x="2071688" y="183833"/>
                    <a:pt x="2070735" y="183833"/>
                    <a:pt x="2070735" y="184785"/>
                  </a:cubicBezTo>
                  <a:lnTo>
                    <a:pt x="2070735" y="241935"/>
                  </a:lnTo>
                  <a:cubicBezTo>
                    <a:pt x="2070735" y="241935"/>
                    <a:pt x="2070735" y="242888"/>
                    <a:pt x="2071688" y="242888"/>
                  </a:cubicBezTo>
                  <a:lnTo>
                    <a:pt x="2113598" y="242888"/>
                  </a:lnTo>
                  <a:cubicBezTo>
                    <a:pt x="2113598" y="242888"/>
                    <a:pt x="2114550" y="242888"/>
                    <a:pt x="2114550" y="243840"/>
                  </a:cubicBezTo>
                  <a:lnTo>
                    <a:pt x="2114550" y="413385"/>
                  </a:lnTo>
                  <a:cubicBezTo>
                    <a:pt x="2114550" y="413385"/>
                    <a:pt x="2114550" y="414338"/>
                    <a:pt x="2113598" y="414338"/>
                  </a:cubicBezTo>
                  <a:lnTo>
                    <a:pt x="2071688" y="414338"/>
                  </a:lnTo>
                  <a:cubicBezTo>
                    <a:pt x="2071688" y="414338"/>
                    <a:pt x="2070735" y="414338"/>
                    <a:pt x="2070735" y="415290"/>
                  </a:cubicBezTo>
                  <a:lnTo>
                    <a:pt x="2069783" y="473393"/>
                  </a:lnTo>
                  <a:lnTo>
                    <a:pt x="2069783" y="473393"/>
                  </a:lnTo>
                  <a:close/>
                  <a:moveTo>
                    <a:pt x="1867853" y="231458"/>
                  </a:moveTo>
                  <a:cubicBezTo>
                    <a:pt x="1911668" y="231458"/>
                    <a:pt x="1925955" y="265748"/>
                    <a:pt x="1928813" y="300038"/>
                  </a:cubicBezTo>
                  <a:lnTo>
                    <a:pt x="1801178" y="300038"/>
                  </a:lnTo>
                  <a:cubicBezTo>
                    <a:pt x="1801178" y="300038"/>
                    <a:pt x="1800225" y="300038"/>
                    <a:pt x="1800225" y="299085"/>
                  </a:cubicBezTo>
                  <a:cubicBezTo>
                    <a:pt x="1804988" y="263843"/>
                    <a:pt x="1824038" y="231458"/>
                    <a:pt x="1867853" y="231458"/>
                  </a:cubicBezTo>
                  <a:moveTo>
                    <a:pt x="1876425" y="481965"/>
                  </a:moveTo>
                  <a:cubicBezTo>
                    <a:pt x="1923098" y="481965"/>
                    <a:pt x="1957388" y="468630"/>
                    <a:pt x="1980248" y="456248"/>
                  </a:cubicBezTo>
                  <a:cubicBezTo>
                    <a:pt x="1980248" y="456248"/>
                    <a:pt x="1981200" y="455295"/>
                    <a:pt x="1981200" y="454343"/>
                  </a:cubicBezTo>
                  <a:lnTo>
                    <a:pt x="1981200" y="398145"/>
                  </a:lnTo>
                  <a:cubicBezTo>
                    <a:pt x="1981200" y="398145"/>
                    <a:pt x="1981200" y="397193"/>
                    <a:pt x="1980248" y="397193"/>
                  </a:cubicBezTo>
                  <a:cubicBezTo>
                    <a:pt x="1958340" y="408623"/>
                    <a:pt x="1927860" y="423863"/>
                    <a:pt x="1887855" y="423863"/>
                  </a:cubicBezTo>
                  <a:cubicBezTo>
                    <a:pt x="1835468" y="423863"/>
                    <a:pt x="1807845" y="399098"/>
                    <a:pt x="1800225" y="353378"/>
                  </a:cubicBezTo>
                  <a:lnTo>
                    <a:pt x="1995488" y="353378"/>
                  </a:lnTo>
                  <a:cubicBezTo>
                    <a:pt x="1995488" y="353378"/>
                    <a:pt x="1996440" y="353378"/>
                    <a:pt x="1996440" y="352425"/>
                  </a:cubicBezTo>
                  <a:cubicBezTo>
                    <a:pt x="1998345" y="342900"/>
                    <a:pt x="1999298" y="331470"/>
                    <a:pt x="1999298" y="320993"/>
                  </a:cubicBezTo>
                  <a:cubicBezTo>
                    <a:pt x="1999298" y="240983"/>
                    <a:pt x="1957388" y="176213"/>
                    <a:pt x="1865948" y="176213"/>
                  </a:cubicBezTo>
                  <a:cubicBezTo>
                    <a:pt x="1773555" y="176213"/>
                    <a:pt x="1723073" y="240983"/>
                    <a:pt x="1723073" y="328613"/>
                  </a:cubicBezTo>
                  <a:cubicBezTo>
                    <a:pt x="1724025" y="417195"/>
                    <a:pt x="1774508" y="481965"/>
                    <a:pt x="1876425" y="481965"/>
                  </a:cubicBezTo>
                  <a:moveTo>
                    <a:pt x="1524000" y="231458"/>
                  </a:moveTo>
                  <a:cubicBezTo>
                    <a:pt x="1567815" y="231458"/>
                    <a:pt x="1582103" y="265748"/>
                    <a:pt x="1584960" y="300038"/>
                  </a:cubicBezTo>
                  <a:lnTo>
                    <a:pt x="1457325" y="300038"/>
                  </a:lnTo>
                  <a:cubicBezTo>
                    <a:pt x="1457325" y="300038"/>
                    <a:pt x="1456373" y="300038"/>
                    <a:pt x="1456373" y="299085"/>
                  </a:cubicBezTo>
                  <a:cubicBezTo>
                    <a:pt x="1462088" y="263843"/>
                    <a:pt x="1480185" y="231458"/>
                    <a:pt x="1524000" y="231458"/>
                  </a:cubicBezTo>
                  <a:moveTo>
                    <a:pt x="1532573" y="481965"/>
                  </a:moveTo>
                  <a:cubicBezTo>
                    <a:pt x="1579245" y="481965"/>
                    <a:pt x="1614488" y="468630"/>
                    <a:pt x="1637348" y="455295"/>
                  </a:cubicBezTo>
                  <a:lnTo>
                    <a:pt x="1637348" y="398145"/>
                  </a:lnTo>
                  <a:cubicBezTo>
                    <a:pt x="1637348" y="398145"/>
                    <a:pt x="1637348" y="397193"/>
                    <a:pt x="1636395" y="397193"/>
                  </a:cubicBezTo>
                  <a:cubicBezTo>
                    <a:pt x="1614488" y="408623"/>
                    <a:pt x="1584008" y="423863"/>
                    <a:pt x="1544003" y="423863"/>
                  </a:cubicBezTo>
                  <a:cubicBezTo>
                    <a:pt x="1491615" y="423863"/>
                    <a:pt x="1463993" y="399098"/>
                    <a:pt x="1456373" y="353378"/>
                  </a:cubicBezTo>
                  <a:lnTo>
                    <a:pt x="1651635" y="353378"/>
                  </a:lnTo>
                  <a:cubicBezTo>
                    <a:pt x="1651635" y="353378"/>
                    <a:pt x="1652588" y="353378"/>
                    <a:pt x="1652588" y="352425"/>
                  </a:cubicBezTo>
                  <a:cubicBezTo>
                    <a:pt x="1654493" y="342900"/>
                    <a:pt x="1655445" y="331470"/>
                    <a:pt x="1655445" y="320993"/>
                  </a:cubicBezTo>
                  <a:cubicBezTo>
                    <a:pt x="1655445" y="240983"/>
                    <a:pt x="1613535" y="176213"/>
                    <a:pt x="1522095" y="176213"/>
                  </a:cubicBezTo>
                  <a:cubicBezTo>
                    <a:pt x="1429703" y="176213"/>
                    <a:pt x="1379220" y="240983"/>
                    <a:pt x="1379220" y="328613"/>
                  </a:cubicBezTo>
                  <a:cubicBezTo>
                    <a:pt x="1380173" y="417195"/>
                    <a:pt x="1430655" y="481965"/>
                    <a:pt x="1532573" y="481965"/>
                  </a:cubicBezTo>
                  <a:moveTo>
                    <a:pt x="974408" y="473393"/>
                  </a:moveTo>
                  <a:cubicBezTo>
                    <a:pt x="974408" y="473393"/>
                    <a:pt x="974408" y="474345"/>
                    <a:pt x="975360" y="474345"/>
                  </a:cubicBezTo>
                  <a:lnTo>
                    <a:pt x="1131570" y="474345"/>
                  </a:lnTo>
                  <a:cubicBezTo>
                    <a:pt x="1131570" y="474345"/>
                    <a:pt x="1132523" y="474345"/>
                    <a:pt x="1132523" y="473393"/>
                  </a:cubicBezTo>
                  <a:lnTo>
                    <a:pt x="1132523" y="415290"/>
                  </a:lnTo>
                  <a:lnTo>
                    <a:pt x="1095375" y="415290"/>
                  </a:lnTo>
                  <a:cubicBezTo>
                    <a:pt x="1095375" y="415290"/>
                    <a:pt x="1094423" y="415290"/>
                    <a:pt x="1094423" y="414338"/>
                  </a:cubicBezTo>
                  <a:lnTo>
                    <a:pt x="1094423" y="271463"/>
                  </a:lnTo>
                  <a:cubicBezTo>
                    <a:pt x="1094423" y="271463"/>
                    <a:pt x="1094423" y="270510"/>
                    <a:pt x="1095375" y="269558"/>
                  </a:cubicBezTo>
                  <a:cubicBezTo>
                    <a:pt x="1117283" y="252413"/>
                    <a:pt x="1145858" y="236220"/>
                    <a:pt x="1175385" y="236220"/>
                  </a:cubicBezTo>
                  <a:cubicBezTo>
                    <a:pt x="1202055" y="236220"/>
                    <a:pt x="1210628" y="249555"/>
                    <a:pt x="1210628" y="274320"/>
                  </a:cubicBezTo>
                  <a:lnTo>
                    <a:pt x="1210628" y="415290"/>
                  </a:lnTo>
                  <a:lnTo>
                    <a:pt x="1174433" y="415290"/>
                  </a:lnTo>
                  <a:cubicBezTo>
                    <a:pt x="1174433" y="415290"/>
                    <a:pt x="1173480" y="415290"/>
                    <a:pt x="1173480" y="416243"/>
                  </a:cubicBezTo>
                  <a:lnTo>
                    <a:pt x="1173480" y="473393"/>
                  </a:lnTo>
                  <a:cubicBezTo>
                    <a:pt x="1173480" y="473393"/>
                    <a:pt x="1173480" y="474345"/>
                    <a:pt x="1174433" y="474345"/>
                  </a:cubicBezTo>
                  <a:lnTo>
                    <a:pt x="1330643" y="474345"/>
                  </a:lnTo>
                  <a:cubicBezTo>
                    <a:pt x="1330643" y="474345"/>
                    <a:pt x="1331595" y="474345"/>
                    <a:pt x="1331595" y="473393"/>
                  </a:cubicBezTo>
                  <a:lnTo>
                    <a:pt x="1331595" y="416243"/>
                  </a:lnTo>
                  <a:cubicBezTo>
                    <a:pt x="1331595" y="416243"/>
                    <a:pt x="1331595" y="415290"/>
                    <a:pt x="1330643" y="415290"/>
                  </a:cubicBezTo>
                  <a:lnTo>
                    <a:pt x="1288733" y="415290"/>
                  </a:lnTo>
                  <a:cubicBezTo>
                    <a:pt x="1288733" y="415290"/>
                    <a:pt x="1287780" y="415290"/>
                    <a:pt x="1287780" y="414338"/>
                  </a:cubicBezTo>
                  <a:lnTo>
                    <a:pt x="1287780" y="266700"/>
                  </a:lnTo>
                  <a:cubicBezTo>
                    <a:pt x="1287780" y="206693"/>
                    <a:pt x="1254443" y="176213"/>
                    <a:pt x="1201103" y="176213"/>
                  </a:cubicBezTo>
                  <a:cubicBezTo>
                    <a:pt x="1157288" y="176213"/>
                    <a:pt x="1122045" y="197168"/>
                    <a:pt x="1093470" y="220028"/>
                  </a:cubicBezTo>
                  <a:lnTo>
                    <a:pt x="1093470" y="184785"/>
                  </a:lnTo>
                  <a:cubicBezTo>
                    <a:pt x="1093470" y="184785"/>
                    <a:pt x="1093470" y="183833"/>
                    <a:pt x="1092518" y="183833"/>
                  </a:cubicBezTo>
                  <a:lnTo>
                    <a:pt x="976313" y="183833"/>
                  </a:lnTo>
                  <a:cubicBezTo>
                    <a:pt x="976313" y="183833"/>
                    <a:pt x="975360" y="183833"/>
                    <a:pt x="975360" y="184785"/>
                  </a:cubicBezTo>
                  <a:lnTo>
                    <a:pt x="975360" y="241935"/>
                  </a:lnTo>
                  <a:cubicBezTo>
                    <a:pt x="975360" y="241935"/>
                    <a:pt x="975360" y="242888"/>
                    <a:pt x="976313" y="242888"/>
                  </a:cubicBezTo>
                  <a:lnTo>
                    <a:pt x="1018223" y="242888"/>
                  </a:lnTo>
                  <a:cubicBezTo>
                    <a:pt x="1018223" y="242888"/>
                    <a:pt x="1019175" y="242888"/>
                    <a:pt x="1019175" y="243840"/>
                  </a:cubicBezTo>
                  <a:lnTo>
                    <a:pt x="1019175" y="413385"/>
                  </a:lnTo>
                  <a:cubicBezTo>
                    <a:pt x="1019175" y="413385"/>
                    <a:pt x="1019175" y="414338"/>
                    <a:pt x="1018223" y="414338"/>
                  </a:cubicBezTo>
                  <a:lnTo>
                    <a:pt x="976313" y="414338"/>
                  </a:lnTo>
                  <a:cubicBezTo>
                    <a:pt x="976313" y="414338"/>
                    <a:pt x="975360" y="414338"/>
                    <a:pt x="975360" y="415290"/>
                  </a:cubicBezTo>
                  <a:lnTo>
                    <a:pt x="974408" y="473393"/>
                  </a:lnTo>
                  <a:lnTo>
                    <a:pt x="974408" y="473393"/>
                  </a:lnTo>
                  <a:close/>
                  <a:moveTo>
                    <a:pt x="762000" y="424815"/>
                  </a:moveTo>
                  <a:cubicBezTo>
                    <a:pt x="710565" y="424815"/>
                    <a:pt x="687705" y="382905"/>
                    <a:pt x="687705" y="329565"/>
                  </a:cubicBezTo>
                  <a:cubicBezTo>
                    <a:pt x="687705" y="276225"/>
                    <a:pt x="710565" y="234315"/>
                    <a:pt x="762000" y="234315"/>
                  </a:cubicBezTo>
                  <a:cubicBezTo>
                    <a:pt x="813435" y="234315"/>
                    <a:pt x="836295" y="276225"/>
                    <a:pt x="836295" y="329565"/>
                  </a:cubicBezTo>
                  <a:cubicBezTo>
                    <a:pt x="836295" y="382905"/>
                    <a:pt x="813435" y="424815"/>
                    <a:pt x="762000" y="424815"/>
                  </a:cubicBezTo>
                  <a:moveTo>
                    <a:pt x="762000" y="481965"/>
                  </a:moveTo>
                  <a:cubicBezTo>
                    <a:pt x="860108" y="481965"/>
                    <a:pt x="915353" y="419100"/>
                    <a:pt x="915353" y="329565"/>
                  </a:cubicBezTo>
                  <a:cubicBezTo>
                    <a:pt x="915353" y="240030"/>
                    <a:pt x="860108" y="177165"/>
                    <a:pt x="762000" y="177165"/>
                  </a:cubicBezTo>
                  <a:cubicBezTo>
                    <a:pt x="663893" y="177165"/>
                    <a:pt x="608648" y="240030"/>
                    <a:pt x="608648" y="329565"/>
                  </a:cubicBezTo>
                  <a:cubicBezTo>
                    <a:pt x="608648" y="419100"/>
                    <a:pt x="663893" y="481965"/>
                    <a:pt x="762000" y="481965"/>
                  </a:cubicBezTo>
                  <a:moveTo>
                    <a:pt x="427672" y="90488"/>
                  </a:moveTo>
                  <a:cubicBezTo>
                    <a:pt x="427672" y="119063"/>
                    <a:pt x="451485" y="142875"/>
                    <a:pt x="480060" y="142875"/>
                  </a:cubicBezTo>
                  <a:cubicBezTo>
                    <a:pt x="508635" y="142875"/>
                    <a:pt x="532448" y="119063"/>
                    <a:pt x="532448" y="90488"/>
                  </a:cubicBezTo>
                  <a:cubicBezTo>
                    <a:pt x="532448" y="61913"/>
                    <a:pt x="508635" y="38100"/>
                    <a:pt x="480060" y="38100"/>
                  </a:cubicBezTo>
                  <a:cubicBezTo>
                    <a:pt x="451485" y="38100"/>
                    <a:pt x="427672" y="60960"/>
                    <a:pt x="427672" y="90488"/>
                  </a:cubicBezTo>
                  <a:moveTo>
                    <a:pt x="401955" y="473393"/>
                  </a:moveTo>
                  <a:cubicBezTo>
                    <a:pt x="401955" y="473393"/>
                    <a:pt x="401955" y="474345"/>
                    <a:pt x="402908" y="474345"/>
                  </a:cubicBezTo>
                  <a:lnTo>
                    <a:pt x="565785" y="474345"/>
                  </a:lnTo>
                  <a:cubicBezTo>
                    <a:pt x="565785" y="474345"/>
                    <a:pt x="566738" y="474345"/>
                    <a:pt x="566738" y="473393"/>
                  </a:cubicBezTo>
                  <a:lnTo>
                    <a:pt x="566738" y="416243"/>
                  </a:lnTo>
                  <a:cubicBezTo>
                    <a:pt x="566738" y="416243"/>
                    <a:pt x="566738" y="415290"/>
                    <a:pt x="565785" y="415290"/>
                  </a:cubicBezTo>
                  <a:lnTo>
                    <a:pt x="523875" y="415290"/>
                  </a:lnTo>
                  <a:cubicBezTo>
                    <a:pt x="523875" y="415290"/>
                    <a:pt x="522922" y="415290"/>
                    <a:pt x="522922" y="414338"/>
                  </a:cubicBezTo>
                  <a:lnTo>
                    <a:pt x="522922" y="185738"/>
                  </a:lnTo>
                  <a:cubicBezTo>
                    <a:pt x="522922" y="185738"/>
                    <a:pt x="522922" y="184785"/>
                    <a:pt x="521970" y="184785"/>
                  </a:cubicBezTo>
                  <a:lnTo>
                    <a:pt x="402908" y="184785"/>
                  </a:lnTo>
                  <a:cubicBezTo>
                    <a:pt x="402908" y="184785"/>
                    <a:pt x="401955" y="184785"/>
                    <a:pt x="401955" y="185738"/>
                  </a:cubicBezTo>
                  <a:lnTo>
                    <a:pt x="401955" y="242888"/>
                  </a:lnTo>
                  <a:cubicBezTo>
                    <a:pt x="401955" y="242888"/>
                    <a:pt x="401955" y="243840"/>
                    <a:pt x="402908" y="243840"/>
                  </a:cubicBezTo>
                  <a:lnTo>
                    <a:pt x="444818" y="243840"/>
                  </a:lnTo>
                  <a:cubicBezTo>
                    <a:pt x="444818" y="243840"/>
                    <a:pt x="445770" y="243840"/>
                    <a:pt x="445770" y="244793"/>
                  </a:cubicBezTo>
                  <a:lnTo>
                    <a:pt x="445770" y="414338"/>
                  </a:lnTo>
                  <a:cubicBezTo>
                    <a:pt x="445770" y="414338"/>
                    <a:pt x="445770" y="415290"/>
                    <a:pt x="444818" y="415290"/>
                  </a:cubicBezTo>
                  <a:lnTo>
                    <a:pt x="402908" y="415290"/>
                  </a:lnTo>
                  <a:cubicBezTo>
                    <a:pt x="402908" y="415290"/>
                    <a:pt x="401955" y="415290"/>
                    <a:pt x="401955" y="416243"/>
                  </a:cubicBezTo>
                  <a:lnTo>
                    <a:pt x="401955" y="473393"/>
                  </a:lnTo>
                  <a:lnTo>
                    <a:pt x="401955" y="473393"/>
                  </a:lnTo>
                  <a:close/>
                  <a:moveTo>
                    <a:pt x="181928" y="234315"/>
                  </a:moveTo>
                  <a:cubicBezTo>
                    <a:pt x="234315" y="234315"/>
                    <a:pt x="255270" y="278130"/>
                    <a:pt x="255270" y="329565"/>
                  </a:cubicBezTo>
                  <a:cubicBezTo>
                    <a:pt x="255270" y="386715"/>
                    <a:pt x="229553" y="423863"/>
                    <a:pt x="177165" y="423863"/>
                  </a:cubicBezTo>
                  <a:cubicBezTo>
                    <a:pt x="153353" y="423863"/>
                    <a:pt x="135255" y="417195"/>
                    <a:pt x="120968" y="405765"/>
                  </a:cubicBezTo>
                  <a:lnTo>
                    <a:pt x="120968" y="260033"/>
                  </a:lnTo>
                  <a:cubicBezTo>
                    <a:pt x="120968" y="260033"/>
                    <a:pt x="120968" y="259080"/>
                    <a:pt x="121920" y="258128"/>
                  </a:cubicBezTo>
                  <a:cubicBezTo>
                    <a:pt x="136208" y="245745"/>
                    <a:pt x="156210" y="234315"/>
                    <a:pt x="181928" y="234315"/>
                  </a:cubicBezTo>
                  <a:moveTo>
                    <a:pt x="0" y="606743"/>
                  </a:moveTo>
                  <a:cubicBezTo>
                    <a:pt x="0" y="606743"/>
                    <a:pt x="0" y="607695"/>
                    <a:pt x="953" y="607695"/>
                  </a:cubicBezTo>
                  <a:lnTo>
                    <a:pt x="172403" y="607695"/>
                  </a:lnTo>
                  <a:cubicBezTo>
                    <a:pt x="172403" y="607695"/>
                    <a:pt x="173355" y="607695"/>
                    <a:pt x="173355" y="606743"/>
                  </a:cubicBezTo>
                  <a:lnTo>
                    <a:pt x="173355" y="549593"/>
                  </a:lnTo>
                  <a:cubicBezTo>
                    <a:pt x="173355" y="549593"/>
                    <a:pt x="173355" y="548640"/>
                    <a:pt x="172403" y="548640"/>
                  </a:cubicBezTo>
                  <a:lnTo>
                    <a:pt x="120015" y="548640"/>
                  </a:lnTo>
                  <a:lnTo>
                    <a:pt x="120015" y="459105"/>
                  </a:lnTo>
                  <a:cubicBezTo>
                    <a:pt x="140018" y="473393"/>
                    <a:pt x="164783" y="481965"/>
                    <a:pt x="196215" y="481965"/>
                  </a:cubicBezTo>
                  <a:cubicBezTo>
                    <a:pt x="279083" y="481965"/>
                    <a:pt x="332422" y="421005"/>
                    <a:pt x="332422" y="327660"/>
                  </a:cubicBezTo>
                  <a:cubicBezTo>
                    <a:pt x="332422" y="237173"/>
                    <a:pt x="281940" y="177165"/>
                    <a:pt x="203835" y="177165"/>
                  </a:cubicBezTo>
                  <a:cubicBezTo>
                    <a:pt x="161925" y="177165"/>
                    <a:pt x="134303" y="194310"/>
                    <a:pt x="114300" y="216218"/>
                  </a:cubicBezTo>
                  <a:lnTo>
                    <a:pt x="114300" y="185738"/>
                  </a:lnTo>
                  <a:cubicBezTo>
                    <a:pt x="114300" y="185738"/>
                    <a:pt x="114300" y="184785"/>
                    <a:pt x="113348" y="184785"/>
                  </a:cubicBezTo>
                  <a:lnTo>
                    <a:pt x="953" y="184785"/>
                  </a:lnTo>
                  <a:cubicBezTo>
                    <a:pt x="953" y="184785"/>
                    <a:pt x="0" y="184785"/>
                    <a:pt x="0" y="185738"/>
                  </a:cubicBezTo>
                  <a:lnTo>
                    <a:pt x="0" y="242888"/>
                  </a:lnTo>
                  <a:cubicBezTo>
                    <a:pt x="0" y="242888"/>
                    <a:pt x="0" y="243840"/>
                    <a:pt x="953" y="243840"/>
                  </a:cubicBezTo>
                  <a:lnTo>
                    <a:pt x="42863" y="243840"/>
                  </a:lnTo>
                  <a:cubicBezTo>
                    <a:pt x="42863" y="243840"/>
                    <a:pt x="43815" y="243840"/>
                    <a:pt x="43815" y="244793"/>
                  </a:cubicBezTo>
                  <a:lnTo>
                    <a:pt x="43815" y="547688"/>
                  </a:lnTo>
                  <a:cubicBezTo>
                    <a:pt x="43815" y="547688"/>
                    <a:pt x="43815" y="548640"/>
                    <a:pt x="42863" y="548640"/>
                  </a:cubicBezTo>
                  <a:lnTo>
                    <a:pt x="953" y="548640"/>
                  </a:lnTo>
                  <a:cubicBezTo>
                    <a:pt x="953" y="548640"/>
                    <a:pt x="0" y="548640"/>
                    <a:pt x="0" y="549593"/>
                  </a:cubicBezTo>
                  <a:lnTo>
                    <a:pt x="0" y="606743"/>
                  </a:lnTo>
                  <a:lnTo>
                    <a:pt x="0" y="6067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450A84C-C378-41AE-9F66-5E919C775831}"/>
                </a:ext>
              </a:extLst>
            </p:cNvPr>
            <p:cNvSpPr/>
            <p:nvPr/>
          </p:nvSpPr>
          <p:spPr>
            <a:xfrm>
              <a:off x="6941901" y="-776051"/>
              <a:ext cx="356234" cy="298132"/>
            </a:xfrm>
            <a:custGeom>
              <a:avLst/>
              <a:gdLst>
                <a:gd name="connsiteX0" fmla="*/ 0 w 356234"/>
                <a:gd name="connsiteY0" fmla="*/ 297180 h 298132"/>
                <a:gd name="connsiteX1" fmla="*/ 953 w 356234"/>
                <a:gd name="connsiteY1" fmla="*/ 298133 h 298132"/>
                <a:gd name="connsiteX2" fmla="*/ 157163 w 356234"/>
                <a:gd name="connsiteY2" fmla="*/ 298133 h 298132"/>
                <a:gd name="connsiteX3" fmla="*/ 158115 w 356234"/>
                <a:gd name="connsiteY3" fmla="*/ 297180 h 298132"/>
                <a:gd name="connsiteX4" fmla="*/ 158115 w 356234"/>
                <a:gd name="connsiteY4" fmla="*/ 239078 h 298132"/>
                <a:gd name="connsiteX5" fmla="*/ 120968 w 356234"/>
                <a:gd name="connsiteY5" fmla="*/ 239078 h 298132"/>
                <a:gd name="connsiteX6" fmla="*/ 120015 w 356234"/>
                <a:gd name="connsiteY6" fmla="*/ 238125 h 298132"/>
                <a:gd name="connsiteX7" fmla="*/ 120015 w 356234"/>
                <a:gd name="connsiteY7" fmla="*/ 95250 h 298132"/>
                <a:gd name="connsiteX8" fmla="*/ 120968 w 356234"/>
                <a:gd name="connsiteY8" fmla="*/ 93345 h 298132"/>
                <a:gd name="connsiteX9" fmla="*/ 200978 w 356234"/>
                <a:gd name="connsiteY9" fmla="*/ 60008 h 298132"/>
                <a:gd name="connsiteX10" fmla="*/ 236220 w 356234"/>
                <a:gd name="connsiteY10" fmla="*/ 98108 h 298132"/>
                <a:gd name="connsiteX11" fmla="*/ 236220 w 356234"/>
                <a:gd name="connsiteY11" fmla="*/ 239078 h 298132"/>
                <a:gd name="connsiteX12" fmla="*/ 200025 w 356234"/>
                <a:gd name="connsiteY12" fmla="*/ 239078 h 298132"/>
                <a:gd name="connsiteX13" fmla="*/ 199072 w 356234"/>
                <a:gd name="connsiteY13" fmla="*/ 240030 h 298132"/>
                <a:gd name="connsiteX14" fmla="*/ 199072 w 356234"/>
                <a:gd name="connsiteY14" fmla="*/ 297180 h 298132"/>
                <a:gd name="connsiteX15" fmla="*/ 200025 w 356234"/>
                <a:gd name="connsiteY15" fmla="*/ 298133 h 298132"/>
                <a:gd name="connsiteX16" fmla="*/ 355282 w 356234"/>
                <a:gd name="connsiteY16" fmla="*/ 298133 h 298132"/>
                <a:gd name="connsiteX17" fmla="*/ 356235 w 356234"/>
                <a:gd name="connsiteY17" fmla="*/ 297180 h 298132"/>
                <a:gd name="connsiteX18" fmla="*/ 356235 w 356234"/>
                <a:gd name="connsiteY18" fmla="*/ 240030 h 298132"/>
                <a:gd name="connsiteX19" fmla="*/ 355282 w 356234"/>
                <a:gd name="connsiteY19" fmla="*/ 239078 h 298132"/>
                <a:gd name="connsiteX20" fmla="*/ 314325 w 356234"/>
                <a:gd name="connsiteY20" fmla="*/ 239078 h 298132"/>
                <a:gd name="connsiteX21" fmla="*/ 313372 w 356234"/>
                <a:gd name="connsiteY21" fmla="*/ 238125 h 298132"/>
                <a:gd name="connsiteX22" fmla="*/ 313372 w 356234"/>
                <a:gd name="connsiteY22" fmla="*/ 90488 h 298132"/>
                <a:gd name="connsiteX23" fmla="*/ 226695 w 356234"/>
                <a:gd name="connsiteY23" fmla="*/ 0 h 298132"/>
                <a:gd name="connsiteX24" fmla="*/ 119063 w 356234"/>
                <a:gd name="connsiteY24" fmla="*/ 43815 h 298132"/>
                <a:gd name="connsiteX25" fmla="*/ 119063 w 356234"/>
                <a:gd name="connsiteY25" fmla="*/ 8573 h 298132"/>
                <a:gd name="connsiteX26" fmla="*/ 118110 w 356234"/>
                <a:gd name="connsiteY26" fmla="*/ 7620 h 298132"/>
                <a:gd name="connsiteX27" fmla="*/ 1905 w 356234"/>
                <a:gd name="connsiteY27" fmla="*/ 7620 h 298132"/>
                <a:gd name="connsiteX28" fmla="*/ 953 w 356234"/>
                <a:gd name="connsiteY28" fmla="*/ 8573 h 298132"/>
                <a:gd name="connsiteX29" fmla="*/ 953 w 356234"/>
                <a:gd name="connsiteY29" fmla="*/ 65723 h 298132"/>
                <a:gd name="connsiteX30" fmla="*/ 1905 w 356234"/>
                <a:gd name="connsiteY30" fmla="*/ 66675 h 298132"/>
                <a:gd name="connsiteX31" fmla="*/ 43815 w 356234"/>
                <a:gd name="connsiteY31" fmla="*/ 66675 h 298132"/>
                <a:gd name="connsiteX32" fmla="*/ 44768 w 356234"/>
                <a:gd name="connsiteY32" fmla="*/ 67628 h 298132"/>
                <a:gd name="connsiteX33" fmla="*/ 44768 w 356234"/>
                <a:gd name="connsiteY33" fmla="*/ 237173 h 298132"/>
                <a:gd name="connsiteX34" fmla="*/ 43815 w 356234"/>
                <a:gd name="connsiteY34" fmla="*/ 238125 h 298132"/>
                <a:gd name="connsiteX35" fmla="*/ 1905 w 356234"/>
                <a:gd name="connsiteY35" fmla="*/ 238125 h 298132"/>
                <a:gd name="connsiteX36" fmla="*/ 953 w 356234"/>
                <a:gd name="connsiteY36" fmla="*/ 239078 h 298132"/>
                <a:gd name="connsiteX37" fmla="*/ 0 w 356234"/>
                <a:gd name="connsiteY37" fmla="*/ 297180 h 298132"/>
                <a:gd name="connsiteX38" fmla="*/ 0 w 356234"/>
                <a:gd name="connsiteY38" fmla="*/ 297180 h 29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6234" h="298132">
                  <a:moveTo>
                    <a:pt x="0" y="297180"/>
                  </a:moveTo>
                  <a:cubicBezTo>
                    <a:pt x="0" y="297180"/>
                    <a:pt x="0" y="298133"/>
                    <a:pt x="953" y="298133"/>
                  </a:cubicBezTo>
                  <a:lnTo>
                    <a:pt x="157163" y="298133"/>
                  </a:lnTo>
                  <a:cubicBezTo>
                    <a:pt x="157163" y="298133"/>
                    <a:pt x="158115" y="298133"/>
                    <a:pt x="158115" y="297180"/>
                  </a:cubicBezTo>
                  <a:lnTo>
                    <a:pt x="158115" y="239078"/>
                  </a:lnTo>
                  <a:lnTo>
                    <a:pt x="120968" y="239078"/>
                  </a:lnTo>
                  <a:cubicBezTo>
                    <a:pt x="120968" y="239078"/>
                    <a:pt x="120015" y="239078"/>
                    <a:pt x="120015" y="238125"/>
                  </a:cubicBezTo>
                  <a:lnTo>
                    <a:pt x="120015" y="95250"/>
                  </a:lnTo>
                  <a:cubicBezTo>
                    <a:pt x="120015" y="95250"/>
                    <a:pt x="120015" y="94298"/>
                    <a:pt x="120968" y="93345"/>
                  </a:cubicBezTo>
                  <a:cubicBezTo>
                    <a:pt x="142875" y="76200"/>
                    <a:pt x="171450" y="60008"/>
                    <a:pt x="200978" y="60008"/>
                  </a:cubicBezTo>
                  <a:cubicBezTo>
                    <a:pt x="227647" y="60008"/>
                    <a:pt x="236220" y="73343"/>
                    <a:pt x="236220" y="98108"/>
                  </a:cubicBezTo>
                  <a:lnTo>
                    <a:pt x="236220" y="239078"/>
                  </a:lnTo>
                  <a:lnTo>
                    <a:pt x="200025" y="239078"/>
                  </a:lnTo>
                  <a:cubicBezTo>
                    <a:pt x="200025" y="239078"/>
                    <a:pt x="199072" y="239078"/>
                    <a:pt x="199072" y="240030"/>
                  </a:cubicBezTo>
                  <a:lnTo>
                    <a:pt x="199072" y="297180"/>
                  </a:lnTo>
                  <a:cubicBezTo>
                    <a:pt x="199072" y="297180"/>
                    <a:pt x="199072" y="298133"/>
                    <a:pt x="200025" y="298133"/>
                  </a:cubicBezTo>
                  <a:lnTo>
                    <a:pt x="355282" y="298133"/>
                  </a:lnTo>
                  <a:cubicBezTo>
                    <a:pt x="355282" y="298133"/>
                    <a:pt x="356235" y="298133"/>
                    <a:pt x="356235" y="297180"/>
                  </a:cubicBezTo>
                  <a:lnTo>
                    <a:pt x="356235" y="240030"/>
                  </a:lnTo>
                  <a:cubicBezTo>
                    <a:pt x="356235" y="240030"/>
                    <a:pt x="356235" y="239078"/>
                    <a:pt x="355282" y="239078"/>
                  </a:cubicBezTo>
                  <a:lnTo>
                    <a:pt x="314325" y="239078"/>
                  </a:lnTo>
                  <a:cubicBezTo>
                    <a:pt x="314325" y="239078"/>
                    <a:pt x="313372" y="239078"/>
                    <a:pt x="313372" y="238125"/>
                  </a:cubicBezTo>
                  <a:lnTo>
                    <a:pt x="313372" y="90488"/>
                  </a:lnTo>
                  <a:cubicBezTo>
                    <a:pt x="313372" y="30480"/>
                    <a:pt x="280035" y="0"/>
                    <a:pt x="226695" y="0"/>
                  </a:cubicBezTo>
                  <a:cubicBezTo>
                    <a:pt x="182880" y="0"/>
                    <a:pt x="147638" y="20955"/>
                    <a:pt x="119063" y="43815"/>
                  </a:cubicBezTo>
                  <a:lnTo>
                    <a:pt x="119063" y="8573"/>
                  </a:lnTo>
                  <a:cubicBezTo>
                    <a:pt x="119063" y="8573"/>
                    <a:pt x="119063" y="7620"/>
                    <a:pt x="118110" y="7620"/>
                  </a:cubicBezTo>
                  <a:lnTo>
                    <a:pt x="1905" y="7620"/>
                  </a:lnTo>
                  <a:cubicBezTo>
                    <a:pt x="1905" y="7620"/>
                    <a:pt x="953" y="7620"/>
                    <a:pt x="953" y="8573"/>
                  </a:cubicBezTo>
                  <a:lnTo>
                    <a:pt x="953" y="65723"/>
                  </a:lnTo>
                  <a:cubicBezTo>
                    <a:pt x="953" y="65723"/>
                    <a:pt x="953" y="66675"/>
                    <a:pt x="1905" y="66675"/>
                  </a:cubicBezTo>
                  <a:lnTo>
                    <a:pt x="43815" y="66675"/>
                  </a:lnTo>
                  <a:cubicBezTo>
                    <a:pt x="43815" y="66675"/>
                    <a:pt x="44768" y="66675"/>
                    <a:pt x="44768" y="67628"/>
                  </a:cubicBezTo>
                  <a:lnTo>
                    <a:pt x="44768" y="237173"/>
                  </a:lnTo>
                  <a:cubicBezTo>
                    <a:pt x="44768" y="237173"/>
                    <a:pt x="44768" y="238125"/>
                    <a:pt x="43815" y="238125"/>
                  </a:cubicBezTo>
                  <a:lnTo>
                    <a:pt x="1905" y="238125"/>
                  </a:lnTo>
                  <a:cubicBezTo>
                    <a:pt x="1905" y="238125"/>
                    <a:pt x="953" y="238125"/>
                    <a:pt x="953" y="239078"/>
                  </a:cubicBezTo>
                  <a:lnTo>
                    <a:pt x="0" y="297180"/>
                  </a:lnTo>
                  <a:lnTo>
                    <a:pt x="0" y="2971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DBB2C9D3-DDCD-42EF-B577-89D1008EBBE5}"/>
                </a:ext>
              </a:extLst>
            </p:cNvPr>
            <p:cNvSpPr/>
            <p:nvPr/>
          </p:nvSpPr>
          <p:spPr>
            <a:xfrm>
              <a:off x="4066303" y="-2427686"/>
              <a:ext cx="6333172" cy="1284922"/>
            </a:xfrm>
            <a:custGeom>
              <a:avLst/>
              <a:gdLst>
                <a:gd name="connsiteX0" fmla="*/ 5775008 w 6333172"/>
                <a:gd name="connsiteY0" fmla="*/ 1261110 h 1284922"/>
                <a:gd name="connsiteX1" fmla="*/ 5778818 w 6333172"/>
                <a:gd name="connsiteY1" fmla="*/ 1264920 h 1284922"/>
                <a:gd name="connsiteX2" fmla="*/ 6204585 w 6333172"/>
                <a:gd name="connsiteY2" fmla="*/ 1264920 h 1284922"/>
                <a:gd name="connsiteX3" fmla="*/ 6208395 w 6333172"/>
                <a:gd name="connsiteY3" fmla="*/ 1261110 h 1284922"/>
                <a:gd name="connsiteX4" fmla="*/ 6208395 w 6333172"/>
                <a:gd name="connsiteY4" fmla="*/ 1113473 h 1284922"/>
                <a:gd name="connsiteX5" fmla="*/ 6204585 w 6333172"/>
                <a:gd name="connsiteY5" fmla="*/ 1109663 h 1284922"/>
                <a:gd name="connsiteX6" fmla="*/ 6080760 w 6333172"/>
                <a:gd name="connsiteY6" fmla="*/ 1109663 h 1284922"/>
                <a:gd name="connsiteX7" fmla="*/ 6080760 w 6333172"/>
                <a:gd name="connsiteY7" fmla="*/ 732473 h 1284922"/>
                <a:gd name="connsiteX8" fmla="*/ 6302693 w 6333172"/>
                <a:gd name="connsiteY8" fmla="*/ 682943 h 1284922"/>
                <a:gd name="connsiteX9" fmla="*/ 6329363 w 6333172"/>
                <a:gd name="connsiteY9" fmla="*/ 682943 h 1284922"/>
                <a:gd name="connsiteX10" fmla="*/ 6333173 w 6333172"/>
                <a:gd name="connsiteY10" fmla="*/ 679133 h 1284922"/>
                <a:gd name="connsiteX11" fmla="*/ 6333173 w 6333172"/>
                <a:gd name="connsiteY11" fmla="*/ 481013 h 1284922"/>
                <a:gd name="connsiteX12" fmla="*/ 6317933 w 6333172"/>
                <a:gd name="connsiteY12" fmla="*/ 481013 h 1284922"/>
                <a:gd name="connsiteX13" fmla="*/ 6075045 w 6333172"/>
                <a:gd name="connsiteY13" fmla="*/ 636270 h 1284922"/>
                <a:gd name="connsiteX14" fmla="*/ 6073140 w 6333172"/>
                <a:gd name="connsiteY14" fmla="*/ 636270 h 1284922"/>
                <a:gd name="connsiteX15" fmla="*/ 6073140 w 6333172"/>
                <a:gd name="connsiteY15" fmla="*/ 504825 h 1284922"/>
                <a:gd name="connsiteX16" fmla="*/ 6069330 w 6333172"/>
                <a:gd name="connsiteY16" fmla="*/ 501015 h 1284922"/>
                <a:gd name="connsiteX17" fmla="*/ 5778818 w 6333172"/>
                <a:gd name="connsiteY17" fmla="*/ 501015 h 1284922"/>
                <a:gd name="connsiteX18" fmla="*/ 5775008 w 6333172"/>
                <a:gd name="connsiteY18" fmla="*/ 504825 h 1284922"/>
                <a:gd name="connsiteX19" fmla="*/ 5775008 w 6333172"/>
                <a:gd name="connsiteY19" fmla="*/ 652463 h 1284922"/>
                <a:gd name="connsiteX20" fmla="*/ 5778818 w 6333172"/>
                <a:gd name="connsiteY20" fmla="*/ 656273 h 1284922"/>
                <a:gd name="connsiteX21" fmla="*/ 5883593 w 6333172"/>
                <a:gd name="connsiteY21" fmla="*/ 656273 h 1284922"/>
                <a:gd name="connsiteX22" fmla="*/ 5887403 w 6333172"/>
                <a:gd name="connsiteY22" fmla="*/ 660083 h 1284922"/>
                <a:gd name="connsiteX23" fmla="*/ 5887403 w 6333172"/>
                <a:gd name="connsiteY23" fmla="*/ 1105853 h 1284922"/>
                <a:gd name="connsiteX24" fmla="*/ 5883593 w 6333172"/>
                <a:gd name="connsiteY24" fmla="*/ 1109663 h 1284922"/>
                <a:gd name="connsiteX25" fmla="*/ 5778818 w 6333172"/>
                <a:gd name="connsiteY25" fmla="*/ 1109663 h 1284922"/>
                <a:gd name="connsiteX26" fmla="*/ 5775008 w 6333172"/>
                <a:gd name="connsiteY26" fmla="*/ 1113473 h 1284922"/>
                <a:gd name="connsiteX27" fmla="*/ 5775008 w 6333172"/>
                <a:gd name="connsiteY27" fmla="*/ 1261110 h 1284922"/>
                <a:gd name="connsiteX28" fmla="*/ 5083493 w 6333172"/>
                <a:gd name="connsiteY28" fmla="*/ 1284923 h 1284922"/>
                <a:gd name="connsiteX29" fmla="*/ 5354003 w 6333172"/>
                <a:gd name="connsiteY29" fmla="*/ 1174433 h 1284922"/>
                <a:gd name="connsiteX30" fmla="*/ 5356860 w 6333172"/>
                <a:gd name="connsiteY30" fmla="*/ 1175385 h 1284922"/>
                <a:gd name="connsiteX31" fmla="*/ 5356860 w 6333172"/>
                <a:gd name="connsiteY31" fmla="*/ 1261110 h 1284922"/>
                <a:gd name="connsiteX32" fmla="*/ 5360670 w 6333172"/>
                <a:gd name="connsiteY32" fmla="*/ 1264920 h 1284922"/>
                <a:gd name="connsiteX33" fmla="*/ 5653088 w 6333172"/>
                <a:gd name="connsiteY33" fmla="*/ 1264920 h 1284922"/>
                <a:gd name="connsiteX34" fmla="*/ 5656898 w 6333172"/>
                <a:gd name="connsiteY34" fmla="*/ 1261110 h 1284922"/>
                <a:gd name="connsiteX35" fmla="*/ 5656898 w 6333172"/>
                <a:gd name="connsiteY35" fmla="*/ 1113473 h 1284922"/>
                <a:gd name="connsiteX36" fmla="*/ 5653088 w 6333172"/>
                <a:gd name="connsiteY36" fmla="*/ 1109663 h 1284922"/>
                <a:gd name="connsiteX37" fmla="*/ 5548313 w 6333172"/>
                <a:gd name="connsiteY37" fmla="*/ 1109663 h 1284922"/>
                <a:gd name="connsiteX38" fmla="*/ 5544503 w 6333172"/>
                <a:gd name="connsiteY38" fmla="*/ 1105853 h 1284922"/>
                <a:gd name="connsiteX39" fmla="*/ 5544503 w 6333172"/>
                <a:gd name="connsiteY39" fmla="*/ 504825 h 1284922"/>
                <a:gd name="connsiteX40" fmla="*/ 5540693 w 6333172"/>
                <a:gd name="connsiteY40" fmla="*/ 501015 h 1284922"/>
                <a:gd name="connsiteX41" fmla="*/ 5227320 w 6333172"/>
                <a:gd name="connsiteY41" fmla="*/ 501015 h 1284922"/>
                <a:gd name="connsiteX42" fmla="*/ 5223510 w 6333172"/>
                <a:gd name="connsiteY42" fmla="*/ 504825 h 1284922"/>
                <a:gd name="connsiteX43" fmla="*/ 5223510 w 6333172"/>
                <a:gd name="connsiteY43" fmla="*/ 652463 h 1284922"/>
                <a:gd name="connsiteX44" fmla="*/ 5227320 w 6333172"/>
                <a:gd name="connsiteY44" fmla="*/ 656273 h 1284922"/>
                <a:gd name="connsiteX45" fmla="*/ 5347335 w 6333172"/>
                <a:gd name="connsiteY45" fmla="*/ 656273 h 1284922"/>
                <a:gd name="connsiteX46" fmla="*/ 5351145 w 6333172"/>
                <a:gd name="connsiteY46" fmla="*/ 660083 h 1284922"/>
                <a:gd name="connsiteX47" fmla="*/ 5351145 w 6333172"/>
                <a:gd name="connsiteY47" fmla="*/ 1036320 h 1284922"/>
                <a:gd name="connsiteX48" fmla="*/ 5348288 w 6333172"/>
                <a:gd name="connsiteY48" fmla="*/ 1042988 h 1284922"/>
                <a:gd name="connsiteX49" fmla="*/ 5146358 w 6333172"/>
                <a:gd name="connsiteY49" fmla="*/ 1126808 h 1284922"/>
                <a:gd name="connsiteX50" fmla="*/ 5055870 w 6333172"/>
                <a:gd name="connsiteY50" fmla="*/ 1027748 h 1284922"/>
                <a:gd name="connsiteX51" fmla="*/ 5055870 w 6333172"/>
                <a:gd name="connsiteY51" fmla="*/ 504825 h 1284922"/>
                <a:gd name="connsiteX52" fmla="*/ 5052060 w 6333172"/>
                <a:gd name="connsiteY52" fmla="*/ 501015 h 1284922"/>
                <a:gd name="connsiteX53" fmla="*/ 4752023 w 6333172"/>
                <a:gd name="connsiteY53" fmla="*/ 501015 h 1284922"/>
                <a:gd name="connsiteX54" fmla="*/ 4748213 w 6333172"/>
                <a:gd name="connsiteY54" fmla="*/ 504825 h 1284922"/>
                <a:gd name="connsiteX55" fmla="*/ 4748213 w 6333172"/>
                <a:gd name="connsiteY55" fmla="*/ 652463 h 1284922"/>
                <a:gd name="connsiteX56" fmla="*/ 4752023 w 6333172"/>
                <a:gd name="connsiteY56" fmla="*/ 656273 h 1284922"/>
                <a:gd name="connsiteX57" fmla="*/ 4858703 w 6333172"/>
                <a:gd name="connsiteY57" fmla="*/ 656273 h 1284922"/>
                <a:gd name="connsiteX58" fmla="*/ 4862513 w 6333172"/>
                <a:gd name="connsiteY58" fmla="*/ 660083 h 1284922"/>
                <a:gd name="connsiteX59" fmla="*/ 4862513 w 6333172"/>
                <a:gd name="connsiteY59" fmla="*/ 1047750 h 1284922"/>
                <a:gd name="connsiteX60" fmla="*/ 5083493 w 6333172"/>
                <a:gd name="connsiteY60" fmla="*/ 1284923 h 1284922"/>
                <a:gd name="connsiteX61" fmla="*/ 4266248 w 6333172"/>
                <a:gd name="connsiteY61" fmla="*/ 1143953 h 1284922"/>
                <a:gd name="connsiteX62" fmla="*/ 4160520 w 6333172"/>
                <a:gd name="connsiteY62" fmla="*/ 1042988 h 1284922"/>
                <a:gd name="connsiteX63" fmla="*/ 4319588 w 6333172"/>
                <a:gd name="connsiteY63" fmla="*/ 938213 h 1284922"/>
                <a:gd name="connsiteX64" fmla="*/ 4428173 w 6333172"/>
                <a:gd name="connsiteY64" fmla="*/ 938213 h 1284922"/>
                <a:gd name="connsiteX65" fmla="*/ 4431983 w 6333172"/>
                <a:gd name="connsiteY65" fmla="*/ 942023 h 1284922"/>
                <a:gd name="connsiteX66" fmla="*/ 4431983 w 6333172"/>
                <a:gd name="connsiteY66" fmla="*/ 1056323 h 1284922"/>
                <a:gd name="connsiteX67" fmla="*/ 4429125 w 6333172"/>
                <a:gd name="connsiteY67" fmla="*/ 1063943 h 1284922"/>
                <a:gd name="connsiteX68" fmla="*/ 4266248 w 6333172"/>
                <a:gd name="connsiteY68" fmla="*/ 1143953 h 1284922"/>
                <a:gd name="connsiteX69" fmla="*/ 4208145 w 6333172"/>
                <a:gd name="connsiteY69" fmla="*/ 1284923 h 1284922"/>
                <a:gd name="connsiteX70" fmla="*/ 4439603 w 6333172"/>
                <a:gd name="connsiteY70" fmla="*/ 1182053 h 1284922"/>
                <a:gd name="connsiteX71" fmla="*/ 4442460 w 6333172"/>
                <a:gd name="connsiteY71" fmla="*/ 1183005 h 1284922"/>
                <a:gd name="connsiteX72" fmla="*/ 4442460 w 6333172"/>
                <a:gd name="connsiteY72" fmla="*/ 1261110 h 1284922"/>
                <a:gd name="connsiteX73" fmla="*/ 4446270 w 6333172"/>
                <a:gd name="connsiteY73" fmla="*/ 1264920 h 1284922"/>
                <a:gd name="connsiteX74" fmla="*/ 4730115 w 6333172"/>
                <a:gd name="connsiteY74" fmla="*/ 1264920 h 1284922"/>
                <a:gd name="connsiteX75" fmla="*/ 4733925 w 6333172"/>
                <a:gd name="connsiteY75" fmla="*/ 1261110 h 1284922"/>
                <a:gd name="connsiteX76" fmla="*/ 4733925 w 6333172"/>
                <a:gd name="connsiteY76" fmla="*/ 1114425 h 1284922"/>
                <a:gd name="connsiteX77" fmla="*/ 4730115 w 6333172"/>
                <a:gd name="connsiteY77" fmla="*/ 1110615 h 1284922"/>
                <a:gd name="connsiteX78" fmla="*/ 4629150 w 6333172"/>
                <a:gd name="connsiteY78" fmla="*/ 1110615 h 1284922"/>
                <a:gd name="connsiteX79" fmla="*/ 4625340 w 6333172"/>
                <a:gd name="connsiteY79" fmla="*/ 1106805 h 1284922"/>
                <a:gd name="connsiteX80" fmla="*/ 4625340 w 6333172"/>
                <a:gd name="connsiteY80" fmla="*/ 763905 h 1284922"/>
                <a:gd name="connsiteX81" fmla="*/ 4313873 w 6333172"/>
                <a:gd name="connsiteY81" fmla="*/ 481965 h 1284922"/>
                <a:gd name="connsiteX82" fmla="*/ 4030028 w 6333172"/>
                <a:gd name="connsiteY82" fmla="*/ 523875 h 1284922"/>
                <a:gd name="connsiteX83" fmla="*/ 4029075 w 6333172"/>
                <a:gd name="connsiteY83" fmla="*/ 525780 h 1284922"/>
                <a:gd name="connsiteX84" fmla="*/ 4029075 w 6333172"/>
                <a:gd name="connsiteY84" fmla="*/ 668655 h 1284922"/>
                <a:gd name="connsiteX85" fmla="*/ 4032885 w 6333172"/>
                <a:gd name="connsiteY85" fmla="*/ 671513 h 1284922"/>
                <a:gd name="connsiteX86" fmla="*/ 4272915 w 6333172"/>
                <a:gd name="connsiteY86" fmla="*/ 633413 h 1284922"/>
                <a:gd name="connsiteX87" fmla="*/ 4431983 w 6333172"/>
                <a:gd name="connsiteY87" fmla="*/ 766763 h 1284922"/>
                <a:gd name="connsiteX88" fmla="*/ 4431983 w 6333172"/>
                <a:gd name="connsiteY88" fmla="*/ 809625 h 1284922"/>
                <a:gd name="connsiteX89" fmla="*/ 4428173 w 6333172"/>
                <a:gd name="connsiteY89" fmla="*/ 813435 h 1284922"/>
                <a:gd name="connsiteX90" fmla="*/ 4311015 w 6333172"/>
                <a:gd name="connsiteY90" fmla="*/ 813435 h 1284922"/>
                <a:gd name="connsiteX91" fmla="*/ 3967163 w 6333172"/>
                <a:gd name="connsiteY91" fmla="*/ 1050608 h 1284922"/>
                <a:gd name="connsiteX92" fmla="*/ 4208145 w 6333172"/>
                <a:gd name="connsiteY92" fmla="*/ 1284923 h 1284922"/>
                <a:gd name="connsiteX93" fmla="*/ 3425190 w 6333172"/>
                <a:gd name="connsiteY93" fmla="*/ 1134428 h 1284922"/>
                <a:gd name="connsiteX94" fmla="*/ 3356610 w 6333172"/>
                <a:gd name="connsiteY94" fmla="*/ 1130618 h 1284922"/>
                <a:gd name="connsiteX95" fmla="*/ 3356610 w 6333172"/>
                <a:gd name="connsiteY95" fmla="*/ 676275 h 1284922"/>
                <a:gd name="connsiteX96" fmla="*/ 3360420 w 6333172"/>
                <a:gd name="connsiteY96" fmla="*/ 670560 h 1284922"/>
                <a:gd name="connsiteX97" fmla="*/ 3507105 w 6333172"/>
                <a:gd name="connsiteY97" fmla="*/ 630555 h 1284922"/>
                <a:gd name="connsiteX98" fmla="*/ 3687128 w 6333172"/>
                <a:gd name="connsiteY98" fmla="*/ 869633 h 1284922"/>
                <a:gd name="connsiteX99" fmla="*/ 3425190 w 6333172"/>
                <a:gd name="connsiteY99" fmla="*/ 1134428 h 1284922"/>
                <a:gd name="connsiteX100" fmla="*/ 3432810 w 6333172"/>
                <a:gd name="connsiteY100" fmla="*/ 1284923 h 1284922"/>
                <a:gd name="connsiteX101" fmla="*/ 3882390 w 6333172"/>
                <a:gd name="connsiteY101" fmla="*/ 866775 h 1284922"/>
                <a:gd name="connsiteX102" fmla="*/ 3553778 w 6333172"/>
                <a:gd name="connsiteY102" fmla="*/ 481013 h 1284922"/>
                <a:gd name="connsiteX103" fmla="*/ 3358515 w 6333172"/>
                <a:gd name="connsiteY103" fmla="*/ 532448 h 1284922"/>
                <a:gd name="connsiteX104" fmla="*/ 3354705 w 6333172"/>
                <a:gd name="connsiteY104" fmla="*/ 530543 h 1284922"/>
                <a:gd name="connsiteX105" fmla="*/ 3354705 w 6333172"/>
                <a:gd name="connsiteY105" fmla="*/ 3810 h 1284922"/>
                <a:gd name="connsiteX106" fmla="*/ 3350895 w 6333172"/>
                <a:gd name="connsiteY106" fmla="*/ 0 h 1284922"/>
                <a:gd name="connsiteX107" fmla="*/ 3052763 w 6333172"/>
                <a:gd name="connsiteY107" fmla="*/ 0 h 1284922"/>
                <a:gd name="connsiteX108" fmla="*/ 3048953 w 6333172"/>
                <a:gd name="connsiteY108" fmla="*/ 3810 h 1284922"/>
                <a:gd name="connsiteX109" fmla="*/ 3048953 w 6333172"/>
                <a:gd name="connsiteY109" fmla="*/ 151448 h 1284922"/>
                <a:gd name="connsiteX110" fmla="*/ 3052763 w 6333172"/>
                <a:gd name="connsiteY110" fmla="*/ 155258 h 1284922"/>
                <a:gd name="connsiteX111" fmla="*/ 3157538 w 6333172"/>
                <a:gd name="connsiteY111" fmla="*/ 155258 h 1284922"/>
                <a:gd name="connsiteX112" fmla="*/ 3161348 w 6333172"/>
                <a:gd name="connsiteY112" fmla="*/ 159068 h 1284922"/>
                <a:gd name="connsiteX113" fmla="*/ 3161348 w 6333172"/>
                <a:gd name="connsiteY113" fmla="*/ 1251585 h 1284922"/>
                <a:gd name="connsiteX114" fmla="*/ 3165158 w 6333172"/>
                <a:gd name="connsiteY114" fmla="*/ 1256348 h 1284922"/>
                <a:gd name="connsiteX115" fmla="*/ 3432810 w 6333172"/>
                <a:gd name="connsiteY115" fmla="*/ 1284923 h 1284922"/>
                <a:gd name="connsiteX116" fmla="*/ 1762125 w 6333172"/>
                <a:gd name="connsiteY116" fmla="*/ 1261110 h 1284922"/>
                <a:gd name="connsiteX117" fmla="*/ 1765935 w 6333172"/>
                <a:gd name="connsiteY117" fmla="*/ 1264920 h 1284922"/>
                <a:gd name="connsiteX118" fmla="*/ 2122170 w 6333172"/>
                <a:gd name="connsiteY118" fmla="*/ 1264920 h 1284922"/>
                <a:gd name="connsiteX119" fmla="*/ 2125980 w 6333172"/>
                <a:gd name="connsiteY119" fmla="*/ 1261110 h 1284922"/>
                <a:gd name="connsiteX120" fmla="*/ 2125980 w 6333172"/>
                <a:gd name="connsiteY120" fmla="*/ 1115378 h 1284922"/>
                <a:gd name="connsiteX121" fmla="*/ 2122170 w 6333172"/>
                <a:gd name="connsiteY121" fmla="*/ 1111568 h 1284922"/>
                <a:gd name="connsiteX122" fmla="*/ 2055495 w 6333172"/>
                <a:gd name="connsiteY122" fmla="*/ 1111568 h 1284922"/>
                <a:gd name="connsiteX123" fmla="*/ 2051685 w 6333172"/>
                <a:gd name="connsiteY123" fmla="*/ 1107758 h 1284922"/>
                <a:gd name="connsiteX124" fmla="*/ 2051685 w 6333172"/>
                <a:gd name="connsiteY124" fmla="*/ 711518 h 1284922"/>
                <a:gd name="connsiteX125" fmla="*/ 2054543 w 6333172"/>
                <a:gd name="connsiteY125" fmla="*/ 704850 h 1284922"/>
                <a:gd name="connsiteX126" fmla="*/ 2217420 w 6333172"/>
                <a:gd name="connsiteY126" fmla="*/ 633413 h 1284922"/>
                <a:gd name="connsiteX127" fmla="*/ 2303145 w 6333172"/>
                <a:gd name="connsiteY127" fmla="*/ 727710 h 1284922"/>
                <a:gd name="connsiteX128" fmla="*/ 2303145 w 6333172"/>
                <a:gd name="connsiteY128" fmla="*/ 1107758 h 1284922"/>
                <a:gd name="connsiteX129" fmla="*/ 2299335 w 6333172"/>
                <a:gd name="connsiteY129" fmla="*/ 1111568 h 1284922"/>
                <a:gd name="connsiteX130" fmla="*/ 2231708 w 6333172"/>
                <a:gd name="connsiteY130" fmla="*/ 1111568 h 1284922"/>
                <a:gd name="connsiteX131" fmla="*/ 2227898 w 6333172"/>
                <a:gd name="connsiteY131" fmla="*/ 1115378 h 1284922"/>
                <a:gd name="connsiteX132" fmla="*/ 2227898 w 6333172"/>
                <a:gd name="connsiteY132" fmla="*/ 1261110 h 1284922"/>
                <a:gd name="connsiteX133" fmla="*/ 2231708 w 6333172"/>
                <a:gd name="connsiteY133" fmla="*/ 1264920 h 1284922"/>
                <a:gd name="connsiteX134" fmla="*/ 2558415 w 6333172"/>
                <a:gd name="connsiteY134" fmla="*/ 1264920 h 1284922"/>
                <a:gd name="connsiteX135" fmla="*/ 2562225 w 6333172"/>
                <a:gd name="connsiteY135" fmla="*/ 1261110 h 1284922"/>
                <a:gd name="connsiteX136" fmla="*/ 2562225 w 6333172"/>
                <a:gd name="connsiteY136" fmla="*/ 1115378 h 1284922"/>
                <a:gd name="connsiteX137" fmla="*/ 2558415 w 6333172"/>
                <a:gd name="connsiteY137" fmla="*/ 1111568 h 1284922"/>
                <a:gd name="connsiteX138" fmla="*/ 2497455 w 6333172"/>
                <a:gd name="connsiteY138" fmla="*/ 1111568 h 1284922"/>
                <a:gd name="connsiteX139" fmla="*/ 2493645 w 6333172"/>
                <a:gd name="connsiteY139" fmla="*/ 1107758 h 1284922"/>
                <a:gd name="connsiteX140" fmla="*/ 2493645 w 6333172"/>
                <a:gd name="connsiteY140" fmla="*/ 708660 h 1284922"/>
                <a:gd name="connsiteX141" fmla="*/ 2496503 w 6333172"/>
                <a:gd name="connsiteY141" fmla="*/ 701993 h 1284922"/>
                <a:gd name="connsiteX142" fmla="*/ 2659380 w 6333172"/>
                <a:gd name="connsiteY142" fmla="*/ 633413 h 1284922"/>
                <a:gd name="connsiteX143" fmla="*/ 2745105 w 6333172"/>
                <a:gd name="connsiteY143" fmla="*/ 727710 h 1284922"/>
                <a:gd name="connsiteX144" fmla="*/ 2745105 w 6333172"/>
                <a:gd name="connsiteY144" fmla="*/ 1107758 h 1284922"/>
                <a:gd name="connsiteX145" fmla="*/ 2741295 w 6333172"/>
                <a:gd name="connsiteY145" fmla="*/ 1111568 h 1284922"/>
                <a:gd name="connsiteX146" fmla="*/ 2675573 w 6333172"/>
                <a:gd name="connsiteY146" fmla="*/ 1111568 h 1284922"/>
                <a:gd name="connsiteX147" fmla="*/ 2671763 w 6333172"/>
                <a:gd name="connsiteY147" fmla="*/ 1115378 h 1284922"/>
                <a:gd name="connsiteX148" fmla="*/ 2671763 w 6333172"/>
                <a:gd name="connsiteY148" fmla="*/ 1261110 h 1284922"/>
                <a:gd name="connsiteX149" fmla="*/ 2675573 w 6333172"/>
                <a:gd name="connsiteY149" fmla="*/ 1264920 h 1284922"/>
                <a:gd name="connsiteX150" fmla="*/ 3031808 w 6333172"/>
                <a:gd name="connsiteY150" fmla="*/ 1264920 h 1284922"/>
                <a:gd name="connsiteX151" fmla="*/ 3035618 w 6333172"/>
                <a:gd name="connsiteY151" fmla="*/ 1261110 h 1284922"/>
                <a:gd name="connsiteX152" fmla="*/ 3035618 w 6333172"/>
                <a:gd name="connsiteY152" fmla="*/ 1115378 h 1284922"/>
                <a:gd name="connsiteX153" fmla="*/ 3031808 w 6333172"/>
                <a:gd name="connsiteY153" fmla="*/ 1111568 h 1284922"/>
                <a:gd name="connsiteX154" fmla="*/ 2939415 w 6333172"/>
                <a:gd name="connsiteY154" fmla="*/ 1111568 h 1284922"/>
                <a:gd name="connsiteX155" fmla="*/ 2935605 w 6333172"/>
                <a:gd name="connsiteY155" fmla="*/ 1107758 h 1284922"/>
                <a:gd name="connsiteX156" fmla="*/ 2935605 w 6333172"/>
                <a:gd name="connsiteY156" fmla="*/ 714375 h 1284922"/>
                <a:gd name="connsiteX157" fmla="*/ 2727008 w 6333172"/>
                <a:gd name="connsiteY157" fmla="*/ 480060 h 1284922"/>
                <a:gd name="connsiteX158" fmla="*/ 2477453 w 6333172"/>
                <a:gd name="connsiteY158" fmla="*/ 592455 h 1284922"/>
                <a:gd name="connsiteX159" fmla="*/ 2472690 w 6333172"/>
                <a:gd name="connsiteY159" fmla="*/ 591503 h 1284922"/>
                <a:gd name="connsiteX160" fmla="*/ 2286000 w 6333172"/>
                <a:gd name="connsiteY160" fmla="*/ 480060 h 1284922"/>
                <a:gd name="connsiteX161" fmla="*/ 2044065 w 6333172"/>
                <a:gd name="connsiteY161" fmla="*/ 584835 h 1284922"/>
                <a:gd name="connsiteX162" fmla="*/ 2041208 w 6333172"/>
                <a:gd name="connsiteY162" fmla="*/ 583883 h 1284922"/>
                <a:gd name="connsiteX163" fmla="*/ 2041208 w 6333172"/>
                <a:gd name="connsiteY163" fmla="*/ 504825 h 1284922"/>
                <a:gd name="connsiteX164" fmla="*/ 2037398 w 6333172"/>
                <a:gd name="connsiteY164" fmla="*/ 501015 h 1284922"/>
                <a:gd name="connsiteX165" fmla="*/ 1768793 w 6333172"/>
                <a:gd name="connsiteY165" fmla="*/ 501015 h 1284922"/>
                <a:gd name="connsiteX166" fmla="*/ 1764983 w 6333172"/>
                <a:gd name="connsiteY166" fmla="*/ 504825 h 1284922"/>
                <a:gd name="connsiteX167" fmla="*/ 1764983 w 6333172"/>
                <a:gd name="connsiteY167" fmla="*/ 650558 h 1284922"/>
                <a:gd name="connsiteX168" fmla="*/ 1768793 w 6333172"/>
                <a:gd name="connsiteY168" fmla="*/ 654368 h 1284922"/>
                <a:gd name="connsiteX169" fmla="*/ 1859280 w 6333172"/>
                <a:gd name="connsiteY169" fmla="*/ 654368 h 1284922"/>
                <a:gd name="connsiteX170" fmla="*/ 1863090 w 6333172"/>
                <a:gd name="connsiteY170" fmla="*/ 658178 h 1284922"/>
                <a:gd name="connsiteX171" fmla="*/ 1863090 w 6333172"/>
                <a:gd name="connsiteY171" fmla="*/ 1106805 h 1284922"/>
                <a:gd name="connsiteX172" fmla="*/ 1859280 w 6333172"/>
                <a:gd name="connsiteY172" fmla="*/ 1110615 h 1284922"/>
                <a:gd name="connsiteX173" fmla="*/ 1768793 w 6333172"/>
                <a:gd name="connsiteY173" fmla="*/ 1110615 h 1284922"/>
                <a:gd name="connsiteX174" fmla="*/ 1764983 w 6333172"/>
                <a:gd name="connsiteY174" fmla="*/ 1114425 h 1284922"/>
                <a:gd name="connsiteX175" fmla="*/ 1762125 w 6333172"/>
                <a:gd name="connsiteY175" fmla="*/ 1261110 h 1284922"/>
                <a:gd name="connsiteX176" fmla="*/ 1762125 w 6333172"/>
                <a:gd name="connsiteY176" fmla="*/ 1261110 h 1284922"/>
                <a:gd name="connsiteX177" fmla="*/ 1302068 w 6333172"/>
                <a:gd name="connsiteY177" fmla="*/ 1134428 h 1284922"/>
                <a:gd name="connsiteX178" fmla="*/ 1112520 w 6333172"/>
                <a:gd name="connsiteY178" fmla="*/ 882968 h 1284922"/>
                <a:gd name="connsiteX179" fmla="*/ 1302068 w 6333172"/>
                <a:gd name="connsiteY179" fmla="*/ 631508 h 1284922"/>
                <a:gd name="connsiteX180" fmla="*/ 1491615 w 6333172"/>
                <a:gd name="connsiteY180" fmla="*/ 882968 h 1284922"/>
                <a:gd name="connsiteX181" fmla="*/ 1302068 w 6333172"/>
                <a:gd name="connsiteY181" fmla="*/ 1134428 h 1284922"/>
                <a:gd name="connsiteX182" fmla="*/ 1302068 w 6333172"/>
                <a:gd name="connsiteY182" fmla="*/ 1284923 h 1284922"/>
                <a:gd name="connsiteX183" fmla="*/ 1691640 w 6333172"/>
                <a:gd name="connsiteY183" fmla="*/ 882968 h 1284922"/>
                <a:gd name="connsiteX184" fmla="*/ 1302068 w 6333172"/>
                <a:gd name="connsiteY184" fmla="*/ 481013 h 1284922"/>
                <a:gd name="connsiteX185" fmla="*/ 911543 w 6333172"/>
                <a:gd name="connsiteY185" fmla="*/ 882968 h 1284922"/>
                <a:gd name="connsiteX186" fmla="*/ 1302068 w 6333172"/>
                <a:gd name="connsiteY186" fmla="*/ 1284923 h 1284922"/>
                <a:gd name="connsiteX187" fmla="*/ 344805 w 6333172"/>
                <a:gd name="connsiteY187" fmla="*/ 1262063 h 1284922"/>
                <a:gd name="connsiteX188" fmla="*/ 350520 w 6333172"/>
                <a:gd name="connsiteY188" fmla="*/ 1265873 h 1284922"/>
                <a:gd name="connsiteX189" fmla="*/ 530543 w 6333172"/>
                <a:gd name="connsiteY189" fmla="*/ 1265873 h 1284922"/>
                <a:gd name="connsiteX190" fmla="*/ 536258 w 6333172"/>
                <a:gd name="connsiteY190" fmla="*/ 1262063 h 1284922"/>
                <a:gd name="connsiteX191" fmla="*/ 787718 w 6333172"/>
                <a:gd name="connsiteY191" fmla="*/ 657225 h 1284922"/>
                <a:gd name="connsiteX192" fmla="*/ 793433 w 6333172"/>
                <a:gd name="connsiteY192" fmla="*/ 653415 h 1284922"/>
                <a:gd name="connsiteX193" fmla="*/ 875348 w 6333172"/>
                <a:gd name="connsiteY193" fmla="*/ 653415 h 1284922"/>
                <a:gd name="connsiteX194" fmla="*/ 879158 w 6333172"/>
                <a:gd name="connsiteY194" fmla="*/ 649605 h 1284922"/>
                <a:gd name="connsiteX195" fmla="*/ 879158 w 6333172"/>
                <a:gd name="connsiteY195" fmla="*/ 504825 h 1284922"/>
                <a:gd name="connsiteX196" fmla="*/ 875348 w 6333172"/>
                <a:gd name="connsiteY196" fmla="*/ 501015 h 1284922"/>
                <a:gd name="connsiteX197" fmla="*/ 509588 w 6333172"/>
                <a:gd name="connsiteY197" fmla="*/ 501015 h 1284922"/>
                <a:gd name="connsiteX198" fmla="*/ 505778 w 6333172"/>
                <a:gd name="connsiteY198" fmla="*/ 504825 h 1284922"/>
                <a:gd name="connsiteX199" fmla="*/ 505778 w 6333172"/>
                <a:gd name="connsiteY199" fmla="*/ 643890 h 1284922"/>
                <a:gd name="connsiteX200" fmla="*/ 509588 w 6333172"/>
                <a:gd name="connsiteY200" fmla="*/ 647700 h 1284922"/>
                <a:gd name="connsiteX201" fmla="*/ 605790 w 6333172"/>
                <a:gd name="connsiteY201" fmla="*/ 647700 h 1284922"/>
                <a:gd name="connsiteX202" fmla="*/ 608648 w 6333172"/>
                <a:gd name="connsiteY202" fmla="*/ 651510 h 1284922"/>
                <a:gd name="connsiteX203" fmla="*/ 449580 w 6333172"/>
                <a:gd name="connsiteY203" fmla="*/ 1060133 h 1284922"/>
                <a:gd name="connsiteX204" fmla="*/ 446723 w 6333172"/>
                <a:gd name="connsiteY204" fmla="*/ 1060133 h 1284922"/>
                <a:gd name="connsiteX205" fmla="*/ 283845 w 6333172"/>
                <a:gd name="connsiteY205" fmla="*/ 649605 h 1284922"/>
                <a:gd name="connsiteX206" fmla="*/ 286703 w 6333172"/>
                <a:gd name="connsiteY206" fmla="*/ 645795 h 1284922"/>
                <a:gd name="connsiteX207" fmla="*/ 384810 w 6333172"/>
                <a:gd name="connsiteY207" fmla="*/ 645795 h 1284922"/>
                <a:gd name="connsiteX208" fmla="*/ 388620 w 6333172"/>
                <a:gd name="connsiteY208" fmla="*/ 641985 h 1284922"/>
                <a:gd name="connsiteX209" fmla="*/ 388620 w 6333172"/>
                <a:gd name="connsiteY209" fmla="*/ 504825 h 1284922"/>
                <a:gd name="connsiteX210" fmla="*/ 384810 w 6333172"/>
                <a:gd name="connsiteY210" fmla="*/ 501015 h 1284922"/>
                <a:gd name="connsiteX211" fmla="*/ 3810 w 6333172"/>
                <a:gd name="connsiteY211" fmla="*/ 501015 h 1284922"/>
                <a:gd name="connsiteX212" fmla="*/ 0 w 6333172"/>
                <a:gd name="connsiteY212" fmla="*/ 504825 h 1284922"/>
                <a:gd name="connsiteX213" fmla="*/ 0 w 6333172"/>
                <a:gd name="connsiteY213" fmla="*/ 647700 h 1284922"/>
                <a:gd name="connsiteX214" fmla="*/ 4763 w 6333172"/>
                <a:gd name="connsiteY214" fmla="*/ 653415 h 1284922"/>
                <a:gd name="connsiteX215" fmla="*/ 88583 w 6333172"/>
                <a:gd name="connsiteY215" fmla="*/ 653415 h 1284922"/>
                <a:gd name="connsiteX216" fmla="*/ 94298 w 6333172"/>
                <a:gd name="connsiteY216" fmla="*/ 657225 h 1284922"/>
                <a:gd name="connsiteX217" fmla="*/ 344805 w 6333172"/>
                <a:gd name="connsiteY217" fmla="*/ 1262063 h 128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6333172" h="1284922">
                  <a:moveTo>
                    <a:pt x="5775008" y="1261110"/>
                  </a:moveTo>
                  <a:cubicBezTo>
                    <a:pt x="5775008" y="1261110"/>
                    <a:pt x="5775008" y="1264920"/>
                    <a:pt x="5778818" y="1264920"/>
                  </a:cubicBezTo>
                  <a:lnTo>
                    <a:pt x="6204585" y="1264920"/>
                  </a:lnTo>
                  <a:cubicBezTo>
                    <a:pt x="6204585" y="1264920"/>
                    <a:pt x="6208395" y="1264920"/>
                    <a:pt x="6208395" y="1261110"/>
                  </a:cubicBezTo>
                  <a:lnTo>
                    <a:pt x="6208395" y="1113473"/>
                  </a:lnTo>
                  <a:cubicBezTo>
                    <a:pt x="6208395" y="1113473"/>
                    <a:pt x="6208395" y="1109663"/>
                    <a:pt x="6204585" y="1109663"/>
                  </a:cubicBezTo>
                  <a:lnTo>
                    <a:pt x="6080760" y="1109663"/>
                  </a:lnTo>
                  <a:lnTo>
                    <a:pt x="6080760" y="732473"/>
                  </a:lnTo>
                  <a:cubicBezTo>
                    <a:pt x="6121718" y="705803"/>
                    <a:pt x="6193155" y="682943"/>
                    <a:pt x="6302693" y="682943"/>
                  </a:cubicBezTo>
                  <a:lnTo>
                    <a:pt x="6329363" y="682943"/>
                  </a:lnTo>
                  <a:cubicBezTo>
                    <a:pt x="6329363" y="682943"/>
                    <a:pt x="6333173" y="682943"/>
                    <a:pt x="6333173" y="679133"/>
                  </a:cubicBezTo>
                  <a:lnTo>
                    <a:pt x="6333173" y="481013"/>
                  </a:lnTo>
                  <a:lnTo>
                    <a:pt x="6317933" y="481013"/>
                  </a:lnTo>
                  <a:cubicBezTo>
                    <a:pt x="6184583" y="481013"/>
                    <a:pt x="6111240" y="567690"/>
                    <a:pt x="6075045" y="636270"/>
                  </a:cubicBezTo>
                  <a:cubicBezTo>
                    <a:pt x="6075045" y="636270"/>
                    <a:pt x="6073140" y="640080"/>
                    <a:pt x="6073140" y="636270"/>
                  </a:cubicBezTo>
                  <a:lnTo>
                    <a:pt x="6073140" y="504825"/>
                  </a:lnTo>
                  <a:cubicBezTo>
                    <a:pt x="6073140" y="504825"/>
                    <a:pt x="6073140" y="501015"/>
                    <a:pt x="6069330" y="501015"/>
                  </a:cubicBezTo>
                  <a:lnTo>
                    <a:pt x="5778818" y="501015"/>
                  </a:lnTo>
                  <a:cubicBezTo>
                    <a:pt x="5778818" y="501015"/>
                    <a:pt x="5775008" y="501015"/>
                    <a:pt x="5775008" y="504825"/>
                  </a:cubicBezTo>
                  <a:lnTo>
                    <a:pt x="5775008" y="652463"/>
                  </a:lnTo>
                  <a:cubicBezTo>
                    <a:pt x="5775008" y="652463"/>
                    <a:pt x="5775008" y="656273"/>
                    <a:pt x="5778818" y="656273"/>
                  </a:cubicBezTo>
                  <a:lnTo>
                    <a:pt x="5883593" y="656273"/>
                  </a:lnTo>
                  <a:cubicBezTo>
                    <a:pt x="5883593" y="656273"/>
                    <a:pt x="5887403" y="656273"/>
                    <a:pt x="5887403" y="660083"/>
                  </a:cubicBezTo>
                  <a:lnTo>
                    <a:pt x="5887403" y="1105853"/>
                  </a:lnTo>
                  <a:cubicBezTo>
                    <a:pt x="5887403" y="1105853"/>
                    <a:pt x="5887403" y="1109663"/>
                    <a:pt x="5883593" y="1109663"/>
                  </a:cubicBezTo>
                  <a:lnTo>
                    <a:pt x="5778818" y="1109663"/>
                  </a:lnTo>
                  <a:cubicBezTo>
                    <a:pt x="5778818" y="1109663"/>
                    <a:pt x="5775008" y="1109663"/>
                    <a:pt x="5775008" y="1113473"/>
                  </a:cubicBezTo>
                  <a:lnTo>
                    <a:pt x="5775008" y="1261110"/>
                  </a:lnTo>
                  <a:close/>
                  <a:moveTo>
                    <a:pt x="5083493" y="1284923"/>
                  </a:moveTo>
                  <a:cubicBezTo>
                    <a:pt x="5194935" y="1284923"/>
                    <a:pt x="5285423" y="1231583"/>
                    <a:pt x="5354003" y="1174433"/>
                  </a:cubicBezTo>
                  <a:cubicBezTo>
                    <a:pt x="5354003" y="1174433"/>
                    <a:pt x="5356860" y="1171575"/>
                    <a:pt x="5356860" y="1175385"/>
                  </a:cubicBezTo>
                  <a:lnTo>
                    <a:pt x="5356860" y="1261110"/>
                  </a:lnTo>
                  <a:cubicBezTo>
                    <a:pt x="5356860" y="1261110"/>
                    <a:pt x="5356860" y="1264920"/>
                    <a:pt x="5360670" y="1264920"/>
                  </a:cubicBezTo>
                  <a:lnTo>
                    <a:pt x="5653088" y="1264920"/>
                  </a:lnTo>
                  <a:cubicBezTo>
                    <a:pt x="5653088" y="1264920"/>
                    <a:pt x="5656898" y="1264920"/>
                    <a:pt x="5656898" y="1261110"/>
                  </a:cubicBezTo>
                  <a:lnTo>
                    <a:pt x="5656898" y="1113473"/>
                  </a:lnTo>
                  <a:cubicBezTo>
                    <a:pt x="5656898" y="1113473"/>
                    <a:pt x="5656898" y="1109663"/>
                    <a:pt x="5653088" y="1109663"/>
                  </a:cubicBezTo>
                  <a:lnTo>
                    <a:pt x="5548313" y="1109663"/>
                  </a:lnTo>
                  <a:cubicBezTo>
                    <a:pt x="5548313" y="1109663"/>
                    <a:pt x="5544503" y="1109663"/>
                    <a:pt x="5544503" y="1105853"/>
                  </a:cubicBezTo>
                  <a:lnTo>
                    <a:pt x="5544503" y="504825"/>
                  </a:lnTo>
                  <a:cubicBezTo>
                    <a:pt x="5544503" y="504825"/>
                    <a:pt x="5544503" y="501015"/>
                    <a:pt x="5540693" y="501015"/>
                  </a:cubicBezTo>
                  <a:lnTo>
                    <a:pt x="5227320" y="501015"/>
                  </a:lnTo>
                  <a:cubicBezTo>
                    <a:pt x="5227320" y="501015"/>
                    <a:pt x="5223510" y="501015"/>
                    <a:pt x="5223510" y="504825"/>
                  </a:cubicBezTo>
                  <a:lnTo>
                    <a:pt x="5223510" y="652463"/>
                  </a:lnTo>
                  <a:cubicBezTo>
                    <a:pt x="5223510" y="652463"/>
                    <a:pt x="5223510" y="656273"/>
                    <a:pt x="5227320" y="656273"/>
                  </a:cubicBezTo>
                  <a:lnTo>
                    <a:pt x="5347335" y="656273"/>
                  </a:lnTo>
                  <a:cubicBezTo>
                    <a:pt x="5347335" y="656273"/>
                    <a:pt x="5351145" y="656273"/>
                    <a:pt x="5351145" y="660083"/>
                  </a:cubicBezTo>
                  <a:lnTo>
                    <a:pt x="5351145" y="1036320"/>
                  </a:lnTo>
                  <a:cubicBezTo>
                    <a:pt x="5351145" y="1036320"/>
                    <a:pt x="5351145" y="1040130"/>
                    <a:pt x="5348288" y="1042988"/>
                  </a:cubicBezTo>
                  <a:cubicBezTo>
                    <a:pt x="5293043" y="1086803"/>
                    <a:pt x="5219700" y="1126808"/>
                    <a:pt x="5146358" y="1126808"/>
                  </a:cubicBezTo>
                  <a:cubicBezTo>
                    <a:pt x="5077778" y="1126808"/>
                    <a:pt x="5055870" y="1091565"/>
                    <a:pt x="5055870" y="1027748"/>
                  </a:cubicBezTo>
                  <a:lnTo>
                    <a:pt x="5055870" y="504825"/>
                  </a:lnTo>
                  <a:cubicBezTo>
                    <a:pt x="5055870" y="504825"/>
                    <a:pt x="5055870" y="501015"/>
                    <a:pt x="5052060" y="501015"/>
                  </a:cubicBezTo>
                  <a:lnTo>
                    <a:pt x="4752023" y="501015"/>
                  </a:lnTo>
                  <a:cubicBezTo>
                    <a:pt x="4752023" y="501015"/>
                    <a:pt x="4748213" y="501015"/>
                    <a:pt x="4748213" y="504825"/>
                  </a:cubicBezTo>
                  <a:lnTo>
                    <a:pt x="4748213" y="652463"/>
                  </a:lnTo>
                  <a:cubicBezTo>
                    <a:pt x="4748213" y="652463"/>
                    <a:pt x="4748213" y="656273"/>
                    <a:pt x="4752023" y="656273"/>
                  </a:cubicBezTo>
                  <a:lnTo>
                    <a:pt x="4858703" y="656273"/>
                  </a:lnTo>
                  <a:cubicBezTo>
                    <a:pt x="4858703" y="656273"/>
                    <a:pt x="4862513" y="656273"/>
                    <a:pt x="4862513" y="660083"/>
                  </a:cubicBezTo>
                  <a:lnTo>
                    <a:pt x="4862513" y="1047750"/>
                  </a:lnTo>
                  <a:cubicBezTo>
                    <a:pt x="4862513" y="1205865"/>
                    <a:pt x="4948238" y="1284923"/>
                    <a:pt x="5083493" y="1284923"/>
                  </a:cubicBezTo>
                  <a:moveTo>
                    <a:pt x="4266248" y="1143953"/>
                  </a:moveTo>
                  <a:cubicBezTo>
                    <a:pt x="4182428" y="1143953"/>
                    <a:pt x="4160520" y="1090613"/>
                    <a:pt x="4160520" y="1042988"/>
                  </a:cubicBezTo>
                  <a:cubicBezTo>
                    <a:pt x="4160520" y="964883"/>
                    <a:pt x="4218623" y="938213"/>
                    <a:pt x="4319588" y="938213"/>
                  </a:cubicBezTo>
                  <a:lnTo>
                    <a:pt x="4428173" y="938213"/>
                  </a:lnTo>
                  <a:cubicBezTo>
                    <a:pt x="4428173" y="938213"/>
                    <a:pt x="4431983" y="938213"/>
                    <a:pt x="4431983" y="942023"/>
                  </a:cubicBezTo>
                  <a:lnTo>
                    <a:pt x="4431983" y="1056323"/>
                  </a:lnTo>
                  <a:cubicBezTo>
                    <a:pt x="4431983" y="1056323"/>
                    <a:pt x="4431983" y="1060133"/>
                    <a:pt x="4429125" y="1063943"/>
                  </a:cubicBezTo>
                  <a:cubicBezTo>
                    <a:pt x="4392930" y="1102995"/>
                    <a:pt x="4337685" y="1143953"/>
                    <a:pt x="4266248" y="1143953"/>
                  </a:cubicBezTo>
                  <a:moveTo>
                    <a:pt x="4208145" y="1284923"/>
                  </a:moveTo>
                  <a:cubicBezTo>
                    <a:pt x="4319588" y="1284923"/>
                    <a:pt x="4394835" y="1229678"/>
                    <a:pt x="4439603" y="1182053"/>
                  </a:cubicBezTo>
                  <a:cubicBezTo>
                    <a:pt x="4439603" y="1182053"/>
                    <a:pt x="4442460" y="1179195"/>
                    <a:pt x="4442460" y="1183005"/>
                  </a:cubicBezTo>
                  <a:lnTo>
                    <a:pt x="4442460" y="1261110"/>
                  </a:lnTo>
                  <a:cubicBezTo>
                    <a:pt x="4442460" y="1261110"/>
                    <a:pt x="4442460" y="1264920"/>
                    <a:pt x="4446270" y="1264920"/>
                  </a:cubicBezTo>
                  <a:lnTo>
                    <a:pt x="4730115" y="1264920"/>
                  </a:lnTo>
                  <a:cubicBezTo>
                    <a:pt x="4730115" y="1264920"/>
                    <a:pt x="4733925" y="1264920"/>
                    <a:pt x="4733925" y="1261110"/>
                  </a:cubicBezTo>
                  <a:lnTo>
                    <a:pt x="4733925" y="1114425"/>
                  </a:lnTo>
                  <a:cubicBezTo>
                    <a:pt x="4733925" y="1114425"/>
                    <a:pt x="4733925" y="1110615"/>
                    <a:pt x="4730115" y="1110615"/>
                  </a:cubicBezTo>
                  <a:lnTo>
                    <a:pt x="4629150" y="1110615"/>
                  </a:lnTo>
                  <a:cubicBezTo>
                    <a:pt x="4629150" y="1110615"/>
                    <a:pt x="4625340" y="1110615"/>
                    <a:pt x="4625340" y="1106805"/>
                  </a:cubicBezTo>
                  <a:lnTo>
                    <a:pt x="4625340" y="763905"/>
                  </a:lnTo>
                  <a:cubicBezTo>
                    <a:pt x="4625340" y="555308"/>
                    <a:pt x="4512945" y="481965"/>
                    <a:pt x="4313873" y="481965"/>
                  </a:cubicBezTo>
                  <a:cubicBezTo>
                    <a:pt x="4208145" y="481965"/>
                    <a:pt x="4096703" y="502920"/>
                    <a:pt x="4030028" y="523875"/>
                  </a:cubicBezTo>
                  <a:cubicBezTo>
                    <a:pt x="4029075" y="523875"/>
                    <a:pt x="4029075" y="524828"/>
                    <a:pt x="4029075" y="525780"/>
                  </a:cubicBezTo>
                  <a:lnTo>
                    <a:pt x="4029075" y="668655"/>
                  </a:lnTo>
                  <a:cubicBezTo>
                    <a:pt x="4029075" y="668655"/>
                    <a:pt x="4029075" y="672465"/>
                    <a:pt x="4032885" y="671513"/>
                  </a:cubicBezTo>
                  <a:cubicBezTo>
                    <a:pt x="4085273" y="655320"/>
                    <a:pt x="4184333" y="633413"/>
                    <a:pt x="4272915" y="633413"/>
                  </a:cubicBezTo>
                  <a:cubicBezTo>
                    <a:pt x="4395788" y="633413"/>
                    <a:pt x="4431983" y="674370"/>
                    <a:pt x="4431983" y="766763"/>
                  </a:cubicBezTo>
                  <a:lnTo>
                    <a:pt x="4431983" y="809625"/>
                  </a:lnTo>
                  <a:cubicBezTo>
                    <a:pt x="4431983" y="809625"/>
                    <a:pt x="4431983" y="813435"/>
                    <a:pt x="4428173" y="813435"/>
                  </a:cubicBezTo>
                  <a:lnTo>
                    <a:pt x="4311015" y="813435"/>
                  </a:lnTo>
                  <a:cubicBezTo>
                    <a:pt x="4119563" y="813435"/>
                    <a:pt x="3967163" y="866775"/>
                    <a:pt x="3967163" y="1050608"/>
                  </a:cubicBezTo>
                  <a:cubicBezTo>
                    <a:pt x="3967163" y="1202055"/>
                    <a:pt x="4070033" y="1284923"/>
                    <a:pt x="4208145" y="1284923"/>
                  </a:cubicBezTo>
                  <a:moveTo>
                    <a:pt x="3425190" y="1134428"/>
                  </a:moveTo>
                  <a:cubicBezTo>
                    <a:pt x="3401378" y="1134428"/>
                    <a:pt x="3377565" y="1132523"/>
                    <a:pt x="3356610" y="1130618"/>
                  </a:cubicBezTo>
                  <a:lnTo>
                    <a:pt x="3356610" y="676275"/>
                  </a:lnTo>
                  <a:cubicBezTo>
                    <a:pt x="3356610" y="676275"/>
                    <a:pt x="3356610" y="672465"/>
                    <a:pt x="3360420" y="670560"/>
                  </a:cubicBezTo>
                  <a:cubicBezTo>
                    <a:pt x="3401378" y="647700"/>
                    <a:pt x="3452813" y="630555"/>
                    <a:pt x="3507105" y="630555"/>
                  </a:cubicBezTo>
                  <a:cubicBezTo>
                    <a:pt x="3642360" y="630555"/>
                    <a:pt x="3687128" y="743903"/>
                    <a:pt x="3687128" y="869633"/>
                  </a:cubicBezTo>
                  <a:cubicBezTo>
                    <a:pt x="3686175" y="1043940"/>
                    <a:pt x="3600450" y="1134428"/>
                    <a:pt x="3425190" y="1134428"/>
                  </a:cubicBezTo>
                  <a:moveTo>
                    <a:pt x="3432810" y="1284923"/>
                  </a:moveTo>
                  <a:cubicBezTo>
                    <a:pt x="3712845" y="1284923"/>
                    <a:pt x="3882390" y="1150620"/>
                    <a:pt x="3882390" y="866775"/>
                  </a:cubicBezTo>
                  <a:cubicBezTo>
                    <a:pt x="3882390" y="627698"/>
                    <a:pt x="3762375" y="481013"/>
                    <a:pt x="3553778" y="481013"/>
                  </a:cubicBezTo>
                  <a:cubicBezTo>
                    <a:pt x="3474720" y="481013"/>
                    <a:pt x="3409950" y="501968"/>
                    <a:pt x="3358515" y="532448"/>
                  </a:cubicBezTo>
                  <a:cubicBezTo>
                    <a:pt x="3358515" y="532448"/>
                    <a:pt x="3354705" y="534353"/>
                    <a:pt x="3354705" y="530543"/>
                  </a:cubicBezTo>
                  <a:lnTo>
                    <a:pt x="3354705" y="3810"/>
                  </a:lnTo>
                  <a:cubicBezTo>
                    <a:pt x="3354705" y="3810"/>
                    <a:pt x="3354705" y="0"/>
                    <a:pt x="3350895" y="0"/>
                  </a:cubicBezTo>
                  <a:lnTo>
                    <a:pt x="3052763" y="0"/>
                  </a:lnTo>
                  <a:cubicBezTo>
                    <a:pt x="3052763" y="0"/>
                    <a:pt x="3048953" y="0"/>
                    <a:pt x="3048953" y="3810"/>
                  </a:cubicBezTo>
                  <a:lnTo>
                    <a:pt x="3048953" y="151448"/>
                  </a:lnTo>
                  <a:cubicBezTo>
                    <a:pt x="3048953" y="151448"/>
                    <a:pt x="3048953" y="155258"/>
                    <a:pt x="3052763" y="155258"/>
                  </a:cubicBezTo>
                  <a:lnTo>
                    <a:pt x="3157538" y="155258"/>
                  </a:lnTo>
                  <a:cubicBezTo>
                    <a:pt x="3157538" y="155258"/>
                    <a:pt x="3161348" y="155258"/>
                    <a:pt x="3161348" y="159068"/>
                  </a:cubicBezTo>
                  <a:lnTo>
                    <a:pt x="3161348" y="1251585"/>
                  </a:lnTo>
                  <a:cubicBezTo>
                    <a:pt x="3161348" y="1251585"/>
                    <a:pt x="3161348" y="1255395"/>
                    <a:pt x="3165158" y="1256348"/>
                  </a:cubicBezTo>
                  <a:cubicBezTo>
                    <a:pt x="3229928" y="1270635"/>
                    <a:pt x="3340418" y="1284923"/>
                    <a:pt x="3432810" y="1284923"/>
                  </a:cubicBezTo>
                  <a:moveTo>
                    <a:pt x="1762125" y="1261110"/>
                  </a:moveTo>
                  <a:cubicBezTo>
                    <a:pt x="1762125" y="1261110"/>
                    <a:pt x="1762125" y="1264920"/>
                    <a:pt x="1765935" y="1264920"/>
                  </a:cubicBezTo>
                  <a:lnTo>
                    <a:pt x="2122170" y="1264920"/>
                  </a:lnTo>
                  <a:cubicBezTo>
                    <a:pt x="2122170" y="1264920"/>
                    <a:pt x="2125980" y="1264920"/>
                    <a:pt x="2125980" y="1261110"/>
                  </a:cubicBezTo>
                  <a:lnTo>
                    <a:pt x="2125980" y="1115378"/>
                  </a:lnTo>
                  <a:cubicBezTo>
                    <a:pt x="2125980" y="1115378"/>
                    <a:pt x="2125980" y="1111568"/>
                    <a:pt x="2122170" y="1111568"/>
                  </a:cubicBezTo>
                  <a:lnTo>
                    <a:pt x="2055495" y="1111568"/>
                  </a:lnTo>
                  <a:cubicBezTo>
                    <a:pt x="2055495" y="1111568"/>
                    <a:pt x="2051685" y="1111568"/>
                    <a:pt x="2051685" y="1107758"/>
                  </a:cubicBezTo>
                  <a:lnTo>
                    <a:pt x="2051685" y="711518"/>
                  </a:lnTo>
                  <a:cubicBezTo>
                    <a:pt x="2051685" y="711518"/>
                    <a:pt x="2051685" y="707708"/>
                    <a:pt x="2054543" y="704850"/>
                  </a:cubicBezTo>
                  <a:cubicBezTo>
                    <a:pt x="2105978" y="661035"/>
                    <a:pt x="2157413" y="633413"/>
                    <a:pt x="2217420" y="633413"/>
                  </a:cubicBezTo>
                  <a:cubicBezTo>
                    <a:pt x="2280285" y="633413"/>
                    <a:pt x="2303145" y="663893"/>
                    <a:pt x="2303145" y="727710"/>
                  </a:cubicBezTo>
                  <a:lnTo>
                    <a:pt x="2303145" y="1107758"/>
                  </a:lnTo>
                  <a:cubicBezTo>
                    <a:pt x="2303145" y="1107758"/>
                    <a:pt x="2303145" y="1111568"/>
                    <a:pt x="2299335" y="1111568"/>
                  </a:cubicBezTo>
                  <a:lnTo>
                    <a:pt x="2231708" y="1111568"/>
                  </a:lnTo>
                  <a:cubicBezTo>
                    <a:pt x="2231708" y="1111568"/>
                    <a:pt x="2227898" y="1111568"/>
                    <a:pt x="2227898" y="1115378"/>
                  </a:cubicBezTo>
                  <a:lnTo>
                    <a:pt x="2227898" y="1261110"/>
                  </a:lnTo>
                  <a:cubicBezTo>
                    <a:pt x="2227898" y="1261110"/>
                    <a:pt x="2227898" y="1264920"/>
                    <a:pt x="2231708" y="1264920"/>
                  </a:cubicBezTo>
                  <a:lnTo>
                    <a:pt x="2558415" y="1264920"/>
                  </a:lnTo>
                  <a:cubicBezTo>
                    <a:pt x="2558415" y="1264920"/>
                    <a:pt x="2562225" y="1264920"/>
                    <a:pt x="2562225" y="1261110"/>
                  </a:cubicBezTo>
                  <a:lnTo>
                    <a:pt x="2562225" y="1115378"/>
                  </a:lnTo>
                  <a:cubicBezTo>
                    <a:pt x="2562225" y="1115378"/>
                    <a:pt x="2562225" y="1111568"/>
                    <a:pt x="2558415" y="1111568"/>
                  </a:cubicBezTo>
                  <a:lnTo>
                    <a:pt x="2497455" y="1111568"/>
                  </a:lnTo>
                  <a:cubicBezTo>
                    <a:pt x="2497455" y="1111568"/>
                    <a:pt x="2493645" y="1111568"/>
                    <a:pt x="2493645" y="1107758"/>
                  </a:cubicBezTo>
                  <a:lnTo>
                    <a:pt x="2493645" y="708660"/>
                  </a:lnTo>
                  <a:cubicBezTo>
                    <a:pt x="2493645" y="708660"/>
                    <a:pt x="2493645" y="704850"/>
                    <a:pt x="2496503" y="701993"/>
                  </a:cubicBezTo>
                  <a:cubicBezTo>
                    <a:pt x="2546033" y="660083"/>
                    <a:pt x="2599373" y="633413"/>
                    <a:pt x="2659380" y="633413"/>
                  </a:cubicBezTo>
                  <a:cubicBezTo>
                    <a:pt x="2722245" y="633413"/>
                    <a:pt x="2745105" y="663893"/>
                    <a:pt x="2745105" y="727710"/>
                  </a:cubicBezTo>
                  <a:lnTo>
                    <a:pt x="2745105" y="1107758"/>
                  </a:lnTo>
                  <a:cubicBezTo>
                    <a:pt x="2745105" y="1107758"/>
                    <a:pt x="2745105" y="1111568"/>
                    <a:pt x="2741295" y="1111568"/>
                  </a:cubicBezTo>
                  <a:lnTo>
                    <a:pt x="2675573" y="1111568"/>
                  </a:lnTo>
                  <a:cubicBezTo>
                    <a:pt x="2675573" y="1111568"/>
                    <a:pt x="2671763" y="1111568"/>
                    <a:pt x="2671763" y="1115378"/>
                  </a:cubicBezTo>
                  <a:lnTo>
                    <a:pt x="2671763" y="1261110"/>
                  </a:lnTo>
                  <a:cubicBezTo>
                    <a:pt x="2671763" y="1261110"/>
                    <a:pt x="2671763" y="1264920"/>
                    <a:pt x="2675573" y="1264920"/>
                  </a:cubicBezTo>
                  <a:lnTo>
                    <a:pt x="3031808" y="1264920"/>
                  </a:lnTo>
                  <a:cubicBezTo>
                    <a:pt x="3031808" y="1264920"/>
                    <a:pt x="3035618" y="1264920"/>
                    <a:pt x="3035618" y="1261110"/>
                  </a:cubicBezTo>
                  <a:lnTo>
                    <a:pt x="3035618" y="1115378"/>
                  </a:lnTo>
                  <a:cubicBezTo>
                    <a:pt x="3035618" y="1115378"/>
                    <a:pt x="3035618" y="1111568"/>
                    <a:pt x="3031808" y="1111568"/>
                  </a:cubicBezTo>
                  <a:lnTo>
                    <a:pt x="2939415" y="1111568"/>
                  </a:lnTo>
                  <a:cubicBezTo>
                    <a:pt x="2939415" y="1111568"/>
                    <a:pt x="2935605" y="1111568"/>
                    <a:pt x="2935605" y="1107758"/>
                  </a:cubicBezTo>
                  <a:lnTo>
                    <a:pt x="2935605" y="714375"/>
                  </a:lnTo>
                  <a:cubicBezTo>
                    <a:pt x="2935605" y="556260"/>
                    <a:pt x="2855595" y="480060"/>
                    <a:pt x="2727008" y="480060"/>
                  </a:cubicBezTo>
                  <a:cubicBezTo>
                    <a:pt x="2619375" y="480060"/>
                    <a:pt x="2542223" y="533400"/>
                    <a:pt x="2477453" y="592455"/>
                  </a:cubicBezTo>
                  <a:cubicBezTo>
                    <a:pt x="2477453" y="592455"/>
                    <a:pt x="2474595" y="595313"/>
                    <a:pt x="2472690" y="591503"/>
                  </a:cubicBezTo>
                  <a:cubicBezTo>
                    <a:pt x="2443163" y="517208"/>
                    <a:pt x="2376488" y="480060"/>
                    <a:pt x="2286000" y="480060"/>
                  </a:cubicBezTo>
                  <a:cubicBezTo>
                    <a:pt x="2183130" y="480060"/>
                    <a:pt x="2105978" y="527685"/>
                    <a:pt x="2044065" y="584835"/>
                  </a:cubicBezTo>
                  <a:cubicBezTo>
                    <a:pt x="2044065" y="584835"/>
                    <a:pt x="2041208" y="587693"/>
                    <a:pt x="2041208" y="583883"/>
                  </a:cubicBezTo>
                  <a:lnTo>
                    <a:pt x="2041208" y="504825"/>
                  </a:lnTo>
                  <a:cubicBezTo>
                    <a:pt x="2041208" y="504825"/>
                    <a:pt x="2041208" y="501015"/>
                    <a:pt x="2037398" y="501015"/>
                  </a:cubicBezTo>
                  <a:lnTo>
                    <a:pt x="1768793" y="501015"/>
                  </a:lnTo>
                  <a:cubicBezTo>
                    <a:pt x="1768793" y="501015"/>
                    <a:pt x="1764983" y="501015"/>
                    <a:pt x="1764983" y="504825"/>
                  </a:cubicBezTo>
                  <a:lnTo>
                    <a:pt x="1764983" y="650558"/>
                  </a:lnTo>
                  <a:cubicBezTo>
                    <a:pt x="1764983" y="650558"/>
                    <a:pt x="1764983" y="654368"/>
                    <a:pt x="1768793" y="654368"/>
                  </a:cubicBezTo>
                  <a:lnTo>
                    <a:pt x="1859280" y="654368"/>
                  </a:lnTo>
                  <a:cubicBezTo>
                    <a:pt x="1859280" y="654368"/>
                    <a:pt x="1863090" y="654368"/>
                    <a:pt x="1863090" y="658178"/>
                  </a:cubicBezTo>
                  <a:lnTo>
                    <a:pt x="1863090" y="1106805"/>
                  </a:lnTo>
                  <a:cubicBezTo>
                    <a:pt x="1863090" y="1106805"/>
                    <a:pt x="1863090" y="1110615"/>
                    <a:pt x="1859280" y="1110615"/>
                  </a:cubicBezTo>
                  <a:lnTo>
                    <a:pt x="1768793" y="1110615"/>
                  </a:lnTo>
                  <a:cubicBezTo>
                    <a:pt x="1768793" y="1110615"/>
                    <a:pt x="1764983" y="1110615"/>
                    <a:pt x="1764983" y="1114425"/>
                  </a:cubicBezTo>
                  <a:lnTo>
                    <a:pt x="1762125" y="1261110"/>
                  </a:lnTo>
                  <a:lnTo>
                    <a:pt x="1762125" y="1261110"/>
                  </a:lnTo>
                  <a:close/>
                  <a:moveTo>
                    <a:pt x="1302068" y="1134428"/>
                  </a:moveTo>
                  <a:cubicBezTo>
                    <a:pt x="1170623" y="1134428"/>
                    <a:pt x="1112520" y="1022985"/>
                    <a:pt x="1112520" y="882968"/>
                  </a:cubicBezTo>
                  <a:cubicBezTo>
                    <a:pt x="1112520" y="742950"/>
                    <a:pt x="1170623" y="631508"/>
                    <a:pt x="1302068" y="631508"/>
                  </a:cubicBezTo>
                  <a:cubicBezTo>
                    <a:pt x="1433513" y="631508"/>
                    <a:pt x="1491615" y="742950"/>
                    <a:pt x="1491615" y="882968"/>
                  </a:cubicBezTo>
                  <a:cubicBezTo>
                    <a:pt x="1491615" y="1022985"/>
                    <a:pt x="1433513" y="1134428"/>
                    <a:pt x="1302068" y="1134428"/>
                  </a:cubicBezTo>
                  <a:moveTo>
                    <a:pt x="1302068" y="1284923"/>
                  </a:moveTo>
                  <a:cubicBezTo>
                    <a:pt x="1551623" y="1284923"/>
                    <a:pt x="1691640" y="1120140"/>
                    <a:pt x="1691640" y="882968"/>
                  </a:cubicBezTo>
                  <a:cubicBezTo>
                    <a:pt x="1691640" y="645795"/>
                    <a:pt x="1551623" y="481013"/>
                    <a:pt x="1302068" y="481013"/>
                  </a:cubicBezTo>
                  <a:cubicBezTo>
                    <a:pt x="1052513" y="481013"/>
                    <a:pt x="911543" y="645795"/>
                    <a:pt x="911543" y="882968"/>
                  </a:cubicBezTo>
                  <a:cubicBezTo>
                    <a:pt x="911543" y="1120140"/>
                    <a:pt x="1052513" y="1284923"/>
                    <a:pt x="1302068" y="1284923"/>
                  </a:cubicBezTo>
                  <a:moveTo>
                    <a:pt x="344805" y="1262063"/>
                  </a:moveTo>
                  <a:cubicBezTo>
                    <a:pt x="344805" y="1262063"/>
                    <a:pt x="346710" y="1265873"/>
                    <a:pt x="350520" y="1265873"/>
                  </a:cubicBezTo>
                  <a:lnTo>
                    <a:pt x="530543" y="1265873"/>
                  </a:lnTo>
                  <a:cubicBezTo>
                    <a:pt x="530543" y="1265873"/>
                    <a:pt x="534353" y="1265873"/>
                    <a:pt x="536258" y="1262063"/>
                  </a:cubicBezTo>
                  <a:lnTo>
                    <a:pt x="787718" y="657225"/>
                  </a:lnTo>
                  <a:cubicBezTo>
                    <a:pt x="787718" y="657225"/>
                    <a:pt x="789623" y="653415"/>
                    <a:pt x="793433" y="653415"/>
                  </a:cubicBezTo>
                  <a:lnTo>
                    <a:pt x="875348" y="653415"/>
                  </a:lnTo>
                  <a:cubicBezTo>
                    <a:pt x="875348" y="653415"/>
                    <a:pt x="879158" y="653415"/>
                    <a:pt x="879158" y="649605"/>
                  </a:cubicBezTo>
                  <a:lnTo>
                    <a:pt x="879158" y="504825"/>
                  </a:lnTo>
                  <a:cubicBezTo>
                    <a:pt x="879158" y="504825"/>
                    <a:pt x="879158" y="501015"/>
                    <a:pt x="875348" y="501015"/>
                  </a:cubicBezTo>
                  <a:lnTo>
                    <a:pt x="509588" y="501015"/>
                  </a:lnTo>
                  <a:cubicBezTo>
                    <a:pt x="509588" y="501015"/>
                    <a:pt x="505778" y="501015"/>
                    <a:pt x="505778" y="504825"/>
                  </a:cubicBezTo>
                  <a:lnTo>
                    <a:pt x="505778" y="643890"/>
                  </a:lnTo>
                  <a:cubicBezTo>
                    <a:pt x="505778" y="643890"/>
                    <a:pt x="505778" y="647700"/>
                    <a:pt x="509588" y="647700"/>
                  </a:cubicBezTo>
                  <a:lnTo>
                    <a:pt x="605790" y="647700"/>
                  </a:lnTo>
                  <a:cubicBezTo>
                    <a:pt x="605790" y="647700"/>
                    <a:pt x="609600" y="647700"/>
                    <a:pt x="608648" y="651510"/>
                  </a:cubicBezTo>
                  <a:lnTo>
                    <a:pt x="449580" y="1060133"/>
                  </a:lnTo>
                  <a:cubicBezTo>
                    <a:pt x="449580" y="1060133"/>
                    <a:pt x="447675" y="1063943"/>
                    <a:pt x="446723" y="1060133"/>
                  </a:cubicBezTo>
                  <a:lnTo>
                    <a:pt x="283845" y="649605"/>
                  </a:lnTo>
                  <a:cubicBezTo>
                    <a:pt x="283845" y="649605"/>
                    <a:pt x="281940" y="645795"/>
                    <a:pt x="286703" y="645795"/>
                  </a:cubicBezTo>
                  <a:lnTo>
                    <a:pt x="384810" y="645795"/>
                  </a:lnTo>
                  <a:cubicBezTo>
                    <a:pt x="384810" y="645795"/>
                    <a:pt x="388620" y="645795"/>
                    <a:pt x="388620" y="641985"/>
                  </a:cubicBezTo>
                  <a:lnTo>
                    <a:pt x="388620" y="504825"/>
                  </a:lnTo>
                  <a:cubicBezTo>
                    <a:pt x="388620" y="504825"/>
                    <a:pt x="388620" y="501015"/>
                    <a:pt x="384810" y="501015"/>
                  </a:cubicBezTo>
                  <a:lnTo>
                    <a:pt x="3810" y="501015"/>
                  </a:lnTo>
                  <a:cubicBezTo>
                    <a:pt x="3810" y="501015"/>
                    <a:pt x="0" y="501015"/>
                    <a:pt x="0" y="504825"/>
                  </a:cubicBezTo>
                  <a:lnTo>
                    <a:pt x="0" y="647700"/>
                  </a:lnTo>
                  <a:cubicBezTo>
                    <a:pt x="0" y="651510"/>
                    <a:pt x="953" y="653415"/>
                    <a:pt x="4763" y="653415"/>
                  </a:cubicBezTo>
                  <a:lnTo>
                    <a:pt x="88583" y="653415"/>
                  </a:lnTo>
                  <a:cubicBezTo>
                    <a:pt x="88583" y="653415"/>
                    <a:pt x="92393" y="653415"/>
                    <a:pt x="94298" y="657225"/>
                  </a:cubicBezTo>
                  <a:lnTo>
                    <a:pt x="344805" y="126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27100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0401" y="1267835"/>
            <a:ext cx="8136997" cy="502200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9047"/>
            <a:ext cx="40658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79" name="Textplatzhalter 7">
            <a:extLst>
              <a:ext uri="{FF2B5EF4-FFF2-40B4-BE49-F238E27FC236}">
                <a16:creationId xmlns:a16="http://schemas.microsoft.com/office/drawing/2014/main" id="{20F06EEC-90C6-42F4-9CB3-4C3316F4C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951604-7728-44C5-A3E1-E4C1B61E8369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E47D9D7-0D25-4622-8B1F-0FC0C8A3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4683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jek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G blau">
            <a:extLst>
              <a:ext uri="{FF2B5EF4-FFF2-40B4-BE49-F238E27FC236}">
                <a16:creationId xmlns:a16="http://schemas.microsoft.com/office/drawing/2014/main" id="{2A7CDFE7-DC82-4323-877B-2AF4088C2C54}"/>
              </a:ext>
            </a:extLst>
          </p:cNvPr>
          <p:cNvSpPr/>
          <p:nvPr userDrawn="1"/>
        </p:nvSpPr>
        <p:spPr>
          <a:xfrm>
            <a:off x="4065801" y="1267835"/>
            <a:ext cx="8126199" cy="502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61A62C1-EB1F-4F77-A606-08A4514D39D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65801" y="1274067"/>
            <a:ext cx="8126199" cy="5015769"/>
          </a:xfrm>
          <a:solidFill>
            <a:schemeClr val="bg1">
              <a:lumMod val="95000"/>
            </a:schemeClr>
          </a:solidFill>
        </p:spPr>
        <p:txBody>
          <a:bodyPr lIns="360000" anchor="ctr"/>
          <a:lstStyle>
            <a:lvl1pPr marL="7937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9047"/>
            <a:ext cx="40658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A8848F9-B724-4077-BD2F-4C542D66354C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994B7FBE-F888-4FF2-98F5-466662805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656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jek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G blau">
            <a:extLst>
              <a:ext uri="{FF2B5EF4-FFF2-40B4-BE49-F238E27FC236}">
                <a16:creationId xmlns:a16="http://schemas.microsoft.com/office/drawing/2014/main" id="{2A7CDFE7-DC82-4323-877B-2AF4088C2C54}"/>
              </a:ext>
            </a:extLst>
          </p:cNvPr>
          <p:cNvSpPr/>
          <p:nvPr userDrawn="1"/>
        </p:nvSpPr>
        <p:spPr>
          <a:xfrm>
            <a:off x="4065801" y="1267835"/>
            <a:ext cx="8126199" cy="502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61A62C1-EB1F-4F77-A606-08A4514D39D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65801" y="1274067"/>
            <a:ext cx="8126199" cy="5015769"/>
          </a:xfrm>
          <a:solidFill>
            <a:schemeClr val="bg1">
              <a:lumMod val="95000"/>
            </a:schemeClr>
          </a:solidFill>
        </p:spPr>
        <p:txBody>
          <a:bodyPr lIns="360000" anchor="ctr"/>
          <a:lstStyle>
            <a:lvl1pPr marL="7937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9047"/>
            <a:ext cx="40658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64C404-1E4F-4B05-9A48-2FE4689C47B7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994B7FBE-F888-4FF2-98F5-466662805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G blau">
            <a:extLst>
              <a:ext uri="{FF2B5EF4-FFF2-40B4-BE49-F238E27FC236}">
                <a16:creationId xmlns:a16="http://schemas.microsoft.com/office/drawing/2014/main" id="{01EE3EE7-4477-4306-B606-D2B4E68F4590}"/>
              </a:ext>
            </a:extLst>
          </p:cNvPr>
          <p:cNvSpPr/>
          <p:nvPr userDrawn="1"/>
        </p:nvSpPr>
        <p:spPr>
          <a:xfrm>
            <a:off x="-1" y="1265016"/>
            <a:ext cx="4065801" cy="5025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0402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6227"/>
            <a:ext cx="4065800" cy="395155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632F2C9-F65D-4452-9E4D-0C49360CB1FE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1FA157AB-752C-454F-B8B3-6DBA6D6EBB0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1600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39729FDE-33A3-485A-ACF2-9BB8B2061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708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G blau">
            <a:extLst>
              <a:ext uri="{FF2B5EF4-FFF2-40B4-BE49-F238E27FC236}">
                <a16:creationId xmlns:a16="http://schemas.microsoft.com/office/drawing/2014/main" id="{01EE3EE7-4477-4306-B606-D2B4E68F4590}"/>
              </a:ext>
            </a:extLst>
          </p:cNvPr>
          <p:cNvSpPr/>
          <p:nvPr userDrawn="1"/>
        </p:nvSpPr>
        <p:spPr>
          <a:xfrm>
            <a:off x="-1" y="1265016"/>
            <a:ext cx="4065801" cy="5025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5800" y="2116227"/>
            <a:ext cx="4065800" cy="395155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890B49-46D4-406B-8D06-C5B50B5810C1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1FA157AB-752C-454F-B8B3-6DBA6D6EBB0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1600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39729FDE-33A3-485A-ACF2-9BB8B2061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5798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112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1F02E065-F573-4D33-86E1-C0887227B6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6199" y="1267835"/>
            <a:ext cx="4071199" cy="5021388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9047"/>
            <a:ext cx="40658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FE21C0C-A598-4E57-9559-43BD2429608E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D5457C6-3474-481C-8B3C-A7821CD2C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0400" y="2119047"/>
            <a:ext cx="4065800" cy="3948730"/>
          </a:xfrm>
          <a:noFill/>
        </p:spPr>
        <p:txBody>
          <a:bodyPr wrap="square" lIns="288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5D92F3E-4E14-4F3D-A2C9-8776CDEA3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0399" y="1274067"/>
            <a:ext cx="4065802" cy="844979"/>
          </a:xfrm>
          <a:noFill/>
        </p:spPr>
        <p:txBody>
          <a:bodyPr wrap="square" lIns="288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A322E8D4-09C9-4DBB-89B5-6F0380B9F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8123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Text 1:1:1 Histo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1F02E065-F573-4D33-86E1-C0887227B6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55002" y="1267835"/>
            <a:ext cx="4071199" cy="260312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A76271-B5CA-4769-9451-927D14B2DADA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D5457C6-3474-481C-8B3C-A7821CD2C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57701" y="4717467"/>
            <a:ext cx="4065800" cy="1350310"/>
          </a:xfrm>
          <a:noFill/>
        </p:spPr>
        <p:txBody>
          <a:bodyPr wrap="square" lIns="288000" tIns="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5D92F3E-4E14-4F3D-A2C9-8776CDEA3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57700" y="3872487"/>
            <a:ext cx="4065802" cy="844979"/>
          </a:xfrm>
          <a:noFill/>
        </p:spPr>
        <p:txBody>
          <a:bodyPr wrap="square" lIns="288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B162CCDF-FE88-4A60-AD2D-0AF8529FAE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3502" y="1267835"/>
            <a:ext cx="4071199" cy="260312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FDC75F74-7E98-4086-BE58-DABB4E79E2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6201" y="4717467"/>
            <a:ext cx="4065800" cy="1350310"/>
          </a:xfrm>
          <a:noFill/>
        </p:spPr>
        <p:txBody>
          <a:bodyPr wrap="square" lIns="288000" tIns="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EFC1B8C2-3DE7-4212-B79E-6E0AD4563F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26200" y="3872487"/>
            <a:ext cx="4065802" cy="844979"/>
          </a:xfrm>
          <a:noFill/>
        </p:spPr>
        <p:txBody>
          <a:bodyPr wrap="square" lIns="288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DD78D374-2BE2-42F5-9244-CA3CF705E2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8" y="1269362"/>
            <a:ext cx="4049603" cy="2603125"/>
          </a:xfrm>
          <a:solidFill>
            <a:schemeClr val="bg1">
              <a:lumMod val="95000"/>
            </a:schemeClr>
          </a:solidFill>
        </p:spPr>
        <p:txBody>
          <a:bodyPr vert="horz" lIns="432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B2C85CB8-FEB6-437F-AF8C-A0CB03B968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98" y="4717467"/>
            <a:ext cx="4065800" cy="1350310"/>
          </a:xfrm>
          <a:noFill/>
        </p:spPr>
        <p:txBody>
          <a:bodyPr wrap="square" lIns="432000" tIns="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C02DFEE7-70C7-4C49-9FDD-EBC3E49F6D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97" y="387248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741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Bil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1F02E065-F573-4D33-86E1-C0887227B6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55002" y="1267835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E1DF38-2BBA-469C-92F4-92B6D3F6AF34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D5457C6-3474-481C-8B3C-A7821CD2C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57701" y="3362187"/>
            <a:ext cx="4065800" cy="417333"/>
          </a:xfrm>
          <a:noFill/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B162CCDF-FE88-4A60-AD2D-0AF8529FAE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3502" y="1267835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FDC75F74-7E98-4086-BE58-DABB4E79E2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6201" y="3362187"/>
            <a:ext cx="4065800" cy="417333"/>
          </a:xfrm>
          <a:noFill/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DD78D374-2BE2-42F5-9244-CA3CF705E2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99" y="1267835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432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B2C85CB8-FEB6-437F-AF8C-A0CB03B968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9" y="3362187"/>
            <a:ext cx="4065800" cy="417333"/>
          </a:xfrm>
          <a:noFill/>
        </p:spPr>
        <p:txBody>
          <a:bodyPr wrap="square" lIns="432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2" name="Bildplatzhalter 5">
            <a:extLst>
              <a:ext uri="{FF2B5EF4-FFF2-40B4-BE49-F238E27FC236}">
                <a16:creationId xmlns:a16="http://schemas.microsoft.com/office/drawing/2014/main" id="{89AE5DB5-DC9B-485D-BE30-63374D18D0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055002" y="3779520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22A6C13-13BE-49AA-8CEF-7F4A021976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57701" y="5873872"/>
            <a:ext cx="4065800" cy="417333"/>
          </a:xfrm>
          <a:noFill/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E6D88144-339C-45E8-8DA2-B87DC64015D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502" y="3779520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E126A155-A005-45E1-80F0-7617E7C2CF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26201" y="5873872"/>
            <a:ext cx="4065800" cy="417333"/>
          </a:xfrm>
          <a:noFill/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6" name="Bildplatzhalter 5">
            <a:extLst>
              <a:ext uri="{FF2B5EF4-FFF2-40B4-BE49-F238E27FC236}">
                <a16:creationId xmlns:a16="http://schemas.microsoft.com/office/drawing/2014/main" id="{C5EB2691-10C9-4CDF-8226-B57B23DA551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699" y="3779520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432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2FDC22E4-08C3-4ECB-99F9-2B27E9ED48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98" y="5873872"/>
            <a:ext cx="4065800" cy="417333"/>
          </a:xfrm>
          <a:noFill/>
        </p:spPr>
        <p:txBody>
          <a:bodyPr wrap="square" lIns="432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324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0703" y="1267835"/>
            <a:ext cx="4061298" cy="5021388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79E9346-56EE-CC43-B8E3-BFA12CE70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98" y="2119047"/>
            <a:ext cx="81310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D001EA4C-9B3C-2D4D-AC7C-5472219DB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01" y="1274067"/>
            <a:ext cx="8131004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spc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65D6A1-2F8E-4225-A767-3F9B8D151C6B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3697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79E9346-56EE-CC43-B8E3-BFA12CE70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98" y="2119047"/>
            <a:ext cx="6096298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D001EA4C-9B3C-2D4D-AC7C-5472219DB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01" y="1274067"/>
            <a:ext cx="6096301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spc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173C7D-3F43-4DB0-8D04-974D9AC420E7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365F961B-4391-4B9B-A5BC-BF42D41E17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0652" y="2119047"/>
            <a:ext cx="6096298" cy="3948730"/>
          </a:xfrm>
          <a:noFill/>
        </p:spPr>
        <p:txBody>
          <a:bodyPr wrap="square" lIns="288000" tIns="0" rIns="432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68EC04A7-37DE-4FCE-9556-D244361C7B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649" y="1274067"/>
            <a:ext cx="6096301" cy="844979"/>
          </a:xfrm>
          <a:noFill/>
        </p:spPr>
        <p:txBody>
          <a:bodyPr wrap="square" lIns="288000" tIns="108000" rIns="432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spc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106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67835"/>
            <a:ext cx="12192000" cy="502136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80A452-A9E3-4DD8-B063-35E9117ABA05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9495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67835"/>
            <a:ext cx="12192000" cy="502136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F4222DD-E71F-4B19-B678-8848647F82CE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453CE103-AC94-4705-B7AF-658792FB9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01" y="1931292"/>
            <a:ext cx="4065802" cy="1297683"/>
          </a:xfrm>
          <a:solidFill>
            <a:schemeClr val="accent1"/>
          </a:solidFill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434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FFB3708-5529-4E23-9050-1155DA61FF72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0DE4EC7-B2B1-4551-BF04-8C00CFF434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400" y="1267834"/>
            <a:ext cx="12189600" cy="502200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Inhalt (kein Text) hinzufügen</a:t>
            </a:r>
          </a:p>
        </p:txBody>
      </p:sp>
    </p:spTree>
    <p:extLst>
      <p:ext uri="{BB962C8B-B14F-4D97-AF65-F5344CB8AC3E}">
        <p14:creationId xmlns:p14="http://schemas.microsoft.com/office/powerpoint/2010/main" val="301880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G blau">
            <a:extLst>
              <a:ext uri="{FF2B5EF4-FFF2-40B4-BE49-F238E27FC236}">
                <a16:creationId xmlns:a16="http://schemas.microsoft.com/office/drawing/2014/main" id="{01EE3EE7-4477-4306-B606-D2B4E68F4590}"/>
              </a:ext>
            </a:extLst>
          </p:cNvPr>
          <p:cNvSpPr/>
          <p:nvPr userDrawn="1"/>
        </p:nvSpPr>
        <p:spPr>
          <a:xfrm>
            <a:off x="-1" y="1265016"/>
            <a:ext cx="4065801" cy="5025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0402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6227"/>
            <a:ext cx="4065800" cy="395155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961A440-AB24-4A6B-8CCD-AB1AF2AA54E8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1FA157AB-752C-454F-B8B3-6DBA6D6EBB0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1600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39729FDE-33A3-485A-ACF2-9BB8B2061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5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G blau">
            <a:extLst>
              <a:ext uri="{FF2B5EF4-FFF2-40B4-BE49-F238E27FC236}">
                <a16:creationId xmlns:a16="http://schemas.microsoft.com/office/drawing/2014/main" id="{01EE3EE7-4477-4306-B606-D2B4E68F4590}"/>
              </a:ext>
            </a:extLst>
          </p:cNvPr>
          <p:cNvSpPr/>
          <p:nvPr userDrawn="1"/>
        </p:nvSpPr>
        <p:spPr>
          <a:xfrm>
            <a:off x="-1" y="1265016"/>
            <a:ext cx="4065801" cy="5025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5800" y="2116227"/>
            <a:ext cx="4065800" cy="395155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D0137E-7B12-40C1-98BE-3C8C91CE88E0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1FA157AB-752C-454F-B8B3-6DBA6D6EBB0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1600" y="1265015"/>
            <a:ext cx="4071198" cy="5024821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39729FDE-33A3-485A-ACF2-9BB8B2061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5798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0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Bild 1: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1F02E065-F573-4D33-86E1-C0887227B6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6199" y="1267835"/>
            <a:ext cx="4071199" cy="5021388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41D9ED-9CF2-E94D-A250-54BC138C6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119047"/>
            <a:ext cx="40658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585AE4-E8C0-4BB5-94D2-03AD4D5EDF9D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D5457C6-3474-481C-8B3C-A7821CD2C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0400" y="2119047"/>
            <a:ext cx="4065800" cy="3948730"/>
          </a:xfrm>
          <a:noFill/>
        </p:spPr>
        <p:txBody>
          <a:bodyPr wrap="square" lIns="288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5D92F3E-4E14-4F3D-A2C9-8776CDEA3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0399" y="1274067"/>
            <a:ext cx="4065802" cy="844979"/>
          </a:xfrm>
          <a:noFill/>
        </p:spPr>
        <p:txBody>
          <a:bodyPr wrap="square" lIns="288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A322E8D4-09C9-4DBB-89B5-6F0380B9F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27406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87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Text 1:1:1 Histo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1F02E065-F573-4D33-86E1-C0887227B6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55002" y="1267835"/>
            <a:ext cx="4071199" cy="260312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DC5DF0-DF18-4648-A6A2-BED3FE814626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D5457C6-3474-481C-8B3C-A7821CD2C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57701" y="4717467"/>
            <a:ext cx="4065800" cy="1350310"/>
          </a:xfrm>
          <a:noFill/>
        </p:spPr>
        <p:txBody>
          <a:bodyPr wrap="square" lIns="288000" tIns="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5D92F3E-4E14-4F3D-A2C9-8776CDEA3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57700" y="3872487"/>
            <a:ext cx="4065802" cy="844979"/>
          </a:xfrm>
          <a:noFill/>
        </p:spPr>
        <p:txBody>
          <a:bodyPr wrap="square" lIns="288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B162CCDF-FE88-4A60-AD2D-0AF8529FAE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3502" y="1267835"/>
            <a:ext cx="4071199" cy="2603125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FDC75F74-7E98-4086-BE58-DABB4E79E2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6201" y="4717467"/>
            <a:ext cx="4065800" cy="1350310"/>
          </a:xfrm>
          <a:noFill/>
        </p:spPr>
        <p:txBody>
          <a:bodyPr wrap="square" lIns="288000" tIns="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EFC1B8C2-3DE7-4212-B79E-6E0AD4563F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26200" y="3872487"/>
            <a:ext cx="4065802" cy="844979"/>
          </a:xfrm>
          <a:noFill/>
        </p:spPr>
        <p:txBody>
          <a:bodyPr wrap="square" lIns="288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DD78D374-2BE2-42F5-9244-CA3CF705E2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8" y="1269362"/>
            <a:ext cx="4049603" cy="2603125"/>
          </a:xfrm>
          <a:solidFill>
            <a:schemeClr val="bg1">
              <a:lumMod val="95000"/>
            </a:schemeClr>
          </a:solidFill>
        </p:spPr>
        <p:txBody>
          <a:bodyPr vert="horz" lIns="432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B2C85CB8-FEB6-437F-AF8C-A0CB03B968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98" y="4717467"/>
            <a:ext cx="4065800" cy="1350310"/>
          </a:xfrm>
          <a:noFill/>
        </p:spPr>
        <p:txBody>
          <a:bodyPr wrap="square" lIns="432000" tIns="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C02DFEE7-70C7-4C49-9FDD-EBC3E49F6D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97" y="3872487"/>
            <a:ext cx="4065802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64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Bil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1F02E065-F573-4D33-86E1-C0887227B6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55002" y="1267835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678AC-6D4B-498D-BAC5-BE3942EB07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F576EA-0685-488C-B490-ECDAD3296D0D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B867-751D-47D1-9D10-13FAD0CD43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115EFC-21DA-42DC-87CC-26FC6A8359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93B043E-F85A-44FA-9534-9AF86AEE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D5457C6-3474-481C-8B3C-A7821CD2CA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57701" y="3362187"/>
            <a:ext cx="4065800" cy="417333"/>
          </a:xfrm>
          <a:noFill/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B162CCDF-FE88-4A60-AD2D-0AF8529FAE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3502" y="1267835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FDC75F74-7E98-4086-BE58-DABB4E79E2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6201" y="3362187"/>
            <a:ext cx="4065800" cy="417333"/>
          </a:xfrm>
          <a:noFill/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DD78D374-2BE2-42F5-9244-CA3CF705E2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99" y="1267835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432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B2C85CB8-FEB6-437F-AF8C-A0CB03B968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9" y="3362187"/>
            <a:ext cx="4065800" cy="417333"/>
          </a:xfrm>
          <a:noFill/>
        </p:spPr>
        <p:txBody>
          <a:bodyPr wrap="square" lIns="432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2" name="Bildplatzhalter 5">
            <a:extLst>
              <a:ext uri="{FF2B5EF4-FFF2-40B4-BE49-F238E27FC236}">
                <a16:creationId xmlns:a16="http://schemas.microsoft.com/office/drawing/2014/main" id="{89AE5DB5-DC9B-485D-BE30-63374D18D0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055002" y="3779520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22A6C13-13BE-49AA-8CEF-7F4A021976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57701" y="5873872"/>
            <a:ext cx="4065800" cy="417333"/>
          </a:xfrm>
          <a:noFill/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E6D88144-339C-45E8-8DA2-B87DC64015D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502" y="3779520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E126A155-A005-45E1-80F0-7617E7C2CF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26201" y="5873872"/>
            <a:ext cx="4065800" cy="417333"/>
          </a:xfrm>
          <a:noFill/>
        </p:spPr>
        <p:txBody>
          <a:bodyPr wrap="square" lIns="288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6" name="Bildplatzhalter 5">
            <a:extLst>
              <a:ext uri="{FF2B5EF4-FFF2-40B4-BE49-F238E27FC236}">
                <a16:creationId xmlns:a16="http://schemas.microsoft.com/office/drawing/2014/main" id="{C5EB2691-10C9-4CDF-8226-B57B23DA551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699" y="3779520"/>
            <a:ext cx="4071199" cy="2094352"/>
          </a:xfrm>
          <a:solidFill>
            <a:schemeClr val="bg1">
              <a:lumMod val="95000"/>
            </a:schemeClr>
          </a:solidFill>
        </p:spPr>
        <p:txBody>
          <a:bodyPr vert="horz" lIns="432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2FDC22E4-08C3-4ECB-99F9-2B27E9ED48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98" y="5873872"/>
            <a:ext cx="4065800" cy="417333"/>
          </a:xfrm>
          <a:noFill/>
        </p:spPr>
        <p:txBody>
          <a:bodyPr wrap="square" lIns="432000" tIns="72000" rIns="36000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None/>
              <a:defRPr sz="140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32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437697-9485-48CB-8BCE-397A5E0046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0703" y="1267835"/>
            <a:ext cx="4061298" cy="5021388"/>
          </a:xfrm>
          <a:solidFill>
            <a:schemeClr val="bg1">
              <a:lumMod val="95000"/>
            </a:schemeClr>
          </a:solidFill>
        </p:spPr>
        <p:txBody>
          <a:bodyPr vert="horz" lIns="360000" tIns="45720" rIns="91440" bIns="45720" rtlCol="0" anchor="ctr">
            <a:normAutofit/>
          </a:bodyPr>
          <a:lstStyle>
            <a:lvl1pPr>
              <a:defRPr lang="de-DE" dirty="0">
                <a:solidFill>
                  <a:srgbClr val="2F4758"/>
                </a:solidFill>
              </a:defRPr>
            </a:lvl1pPr>
          </a:lstStyle>
          <a:p>
            <a:pPr marL="7937" lvl="0" indent="0">
              <a:buNone/>
            </a:pPr>
            <a:r>
              <a:rPr lang="de-DE" dirty="0"/>
              <a:t>BILD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79E9346-56EE-CC43-B8E3-BFA12CE70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98" y="2119047"/>
            <a:ext cx="8131000" cy="3948730"/>
          </a:xfrm>
          <a:noFill/>
        </p:spPr>
        <p:txBody>
          <a:bodyPr wrap="square" lIns="432000" tIns="0" rIns="36000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defRPr sz="1400">
                <a:solidFill>
                  <a:schemeClr val="bg1"/>
                </a:solidFill>
              </a:defRPr>
            </a:lvl5pPr>
          </a:lstStyle>
          <a:p>
            <a:endParaRPr lang="de-DE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D001EA4C-9B3C-2D4D-AC7C-5472219DB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01" y="1274067"/>
            <a:ext cx="8131004" cy="844979"/>
          </a:xfrm>
          <a:noFill/>
        </p:spPr>
        <p:txBody>
          <a:bodyPr wrap="square" lIns="432000" tIns="108000" rIns="360000" bIns="36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spc="0">
                <a:solidFill>
                  <a:schemeClr val="accent2"/>
                </a:solidFill>
              </a:defRPr>
            </a:lvl1pPr>
            <a:lvl2pPr marL="538163" indent="-2714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2pPr>
            <a:lvl3pPr marL="804863" indent="-2619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3pPr>
            <a:lvl4pPr marL="1076325" indent="-2587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4pPr>
            <a:lvl5pPr marL="1343025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700">
                <a:solidFill>
                  <a:srgbClr val="034EA2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56D923-278E-40E7-9DD9-7263448F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34E7A4-1111-4932-80BE-35B713C5E6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4118AA-E2BC-4CFB-928B-23697672EB59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B093-8E85-4FFE-AE71-8B73EBC6E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EFE4F-8987-4BC0-B8E1-E328A64793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3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G blau">
            <a:extLst>
              <a:ext uri="{FF2B5EF4-FFF2-40B4-BE49-F238E27FC236}">
                <a16:creationId xmlns:a16="http://schemas.microsoft.com/office/drawing/2014/main" id="{EEE3428B-B4D3-4256-9145-0AE9E77C6750}"/>
              </a:ext>
            </a:extLst>
          </p:cNvPr>
          <p:cNvSpPr/>
          <p:nvPr userDrawn="1"/>
        </p:nvSpPr>
        <p:spPr>
          <a:xfrm>
            <a:off x="-1" y="1267835"/>
            <a:ext cx="12192001" cy="502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F98624-180B-8B43-9212-1F17C083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270204"/>
            <a:ext cx="8314124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21E08-7950-DE49-9686-A3DC2FB4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377849"/>
            <a:ext cx="101600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8511247-2CE5-454A-A172-A3158C9F0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26000"/>
            <a:ext cx="8079727" cy="28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 lang="de-DE" sz="1000" b="0" smtClean="0">
                <a:solidFill>
                  <a:srgbClr val="2F47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018FB12-0AFD-41E4-AFFD-4EFF8D452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46661" y="6426000"/>
            <a:ext cx="674683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FF67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18E529-E73B-42E7-9BD5-A585A2CB6A31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31B0607-BAA6-4B77-ACC8-7C3469F86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5769" y="6426000"/>
            <a:ext cx="1201211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>
              <a:defRPr lang="de-DE" sz="1000" smtClean="0">
                <a:solidFill>
                  <a:srgbClr val="FF67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095F427-0C8D-4903-933F-7E68D929F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4"/>
          <a:stretch/>
        </p:blipFill>
        <p:spPr>
          <a:xfrm>
            <a:off x="8822122" y="1389"/>
            <a:ext cx="3369878" cy="10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71" r:id="rId2"/>
    <p:sldLayoutId id="2147483776" r:id="rId3"/>
    <p:sldLayoutId id="2147483775" r:id="rId4"/>
    <p:sldLayoutId id="2147483813" r:id="rId5"/>
    <p:sldLayoutId id="2147483779" r:id="rId6"/>
    <p:sldLayoutId id="2147483808" r:id="rId7"/>
    <p:sldLayoutId id="2147483811" r:id="rId8"/>
    <p:sldLayoutId id="2147483772" r:id="rId9"/>
    <p:sldLayoutId id="2147483781" r:id="rId10"/>
    <p:sldLayoutId id="2147483774" r:id="rId11"/>
    <p:sldLayoutId id="2147483803" r:id="rId12"/>
    <p:sldLayoutId id="21474837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600" b="1" kern="1200" cap="all" baseline="0" dirty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indent="-350838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90000"/>
        <a:buFont typeface=".PingFang SC Regular"/>
        <a:buChar char="〉"/>
        <a:tabLst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7550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66800" indent="-3492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5575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30388" indent="-4048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21E08-7950-DE49-9686-A3DC2FB4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377849"/>
            <a:ext cx="101600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8511247-2CE5-454A-A172-A3158C9F0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26000"/>
            <a:ext cx="8079727" cy="28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 lang="de-DE" sz="1000" b="0" smtClean="0">
                <a:solidFill>
                  <a:srgbClr val="2F47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018FB12-0AFD-41E4-AFFD-4EFF8D452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46661" y="6426000"/>
            <a:ext cx="674683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FF67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ED308-4016-418C-98FB-3EA9BA873DB2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31B0607-BAA6-4B77-ACC8-7C3469F86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5769" y="6426000"/>
            <a:ext cx="1201211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>
              <a:defRPr lang="de-DE" sz="1000" smtClean="0">
                <a:solidFill>
                  <a:srgbClr val="FF67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737FE05C-76F2-4FE9-8DCB-E4508604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270204"/>
            <a:ext cx="8314124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lvl="0"/>
            <a:r>
              <a:rPr lang="de-DE" dirty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2FF680-B473-4F38-ABC8-B8DDB1869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4"/>
          <a:stretch/>
        </p:blipFill>
        <p:spPr>
          <a:xfrm>
            <a:off x="8822122" y="1389"/>
            <a:ext cx="3369878" cy="108505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76A49B2-7B97-4008-8F8F-E2735E2938AF}"/>
              </a:ext>
            </a:extLst>
          </p:cNvPr>
          <p:cNvSpPr/>
          <p:nvPr userDrawn="1"/>
        </p:nvSpPr>
        <p:spPr>
          <a:xfrm flipV="1">
            <a:off x="-1" y="6289837"/>
            <a:ext cx="12192000" cy="1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2000" dirty="0">
              <a:solidFill>
                <a:srgbClr val="FF6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95" r:id="rId2"/>
    <p:sldLayoutId id="2147483798" r:id="rId3"/>
    <p:sldLayoutId id="2147483799" r:id="rId4"/>
    <p:sldLayoutId id="2147483816" r:id="rId5"/>
    <p:sldLayoutId id="2147483800" r:id="rId6"/>
    <p:sldLayoutId id="2147483809" r:id="rId7"/>
    <p:sldLayoutId id="2147483815" r:id="rId8"/>
    <p:sldLayoutId id="2147483801" r:id="rId9"/>
    <p:sldLayoutId id="2147483802" r:id="rId10"/>
    <p:sldLayoutId id="2147483796" r:id="rId11"/>
    <p:sldLayoutId id="2147483804" r:id="rId12"/>
    <p:sldLayoutId id="214748379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600" b="1" kern="1200" cap="all" baseline="0" dirty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indent="-350838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90000"/>
        <a:buFont typeface=".PingFang SC Regular"/>
        <a:buChar char="〉"/>
        <a:tabLst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7550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66800" indent="-3492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5575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30388" indent="-4048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G blau">
            <a:extLst>
              <a:ext uri="{FF2B5EF4-FFF2-40B4-BE49-F238E27FC236}">
                <a16:creationId xmlns:a16="http://schemas.microsoft.com/office/drawing/2014/main" id="{EEE3428B-B4D3-4256-9145-0AE9E77C6750}"/>
              </a:ext>
            </a:extLst>
          </p:cNvPr>
          <p:cNvSpPr/>
          <p:nvPr userDrawn="1"/>
        </p:nvSpPr>
        <p:spPr>
          <a:xfrm>
            <a:off x="-1" y="1267835"/>
            <a:ext cx="12192001" cy="502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F4758"/>
              </a:solidFill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F98624-180B-8B43-9212-1F17C083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270204"/>
            <a:ext cx="8314124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21E08-7950-DE49-9686-A3DC2FB4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377849"/>
            <a:ext cx="101600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8511247-2CE5-454A-A172-A3158C9F0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26000"/>
            <a:ext cx="8079727" cy="28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 lang="de-DE" sz="1000" b="0" smtClean="0">
                <a:solidFill>
                  <a:srgbClr val="2F47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018FB12-0AFD-41E4-AFFD-4EFF8D452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46661" y="6426000"/>
            <a:ext cx="674683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FF67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3BD2C-19A7-4A85-A262-21E51CAE0011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31B0607-BAA6-4B77-ACC8-7C3469F86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5769" y="6426000"/>
            <a:ext cx="1201211" cy="288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>
              <a:defRPr lang="de-DE" sz="1000" smtClean="0">
                <a:solidFill>
                  <a:srgbClr val="FF67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‹Nr.›</a:t>
            </a:fld>
            <a:r>
              <a:t> |</a:t>
            </a:r>
            <a:endParaRPr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095F427-0C8D-4903-933F-7E68D929F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4"/>
          <a:stretch/>
        </p:blipFill>
        <p:spPr>
          <a:xfrm>
            <a:off x="8822122" y="1389"/>
            <a:ext cx="3369878" cy="10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3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600" b="1" kern="1200" cap="all" baseline="0" dirty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indent="-350838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90000"/>
        <a:buFont typeface=".PingFang SC Regular"/>
        <a:buChar char="〉"/>
        <a:tabLst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7550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66800" indent="-3492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5575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30388" indent="-4048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.PingFang SC Regular"/>
        <a:buChar char="〉"/>
        <a:tabLst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2644A94-68EB-4704-81E3-312749226B24}"/>
              </a:ext>
            </a:extLst>
          </p:cNvPr>
          <p:cNvSpPr/>
          <p:nvPr/>
        </p:nvSpPr>
        <p:spPr>
          <a:xfrm>
            <a:off x="0" y="-17831"/>
            <a:ext cx="12192000" cy="6304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70BBD5-DFB9-47BD-AC5C-97EAE57246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031856-23E0-4868-B7D0-F279DB4D2734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0C3DA6-BCF4-471C-91A5-11AF1BF3F8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pic>
        <p:nvPicPr>
          <p:cNvPr id="16" name="web_auflösung_blau">
            <a:hlinkClick r:id="" action="ppaction://media"/>
            <a:extLst>
              <a:ext uri="{FF2B5EF4-FFF2-40B4-BE49-F238E27FC236}">
                <a16:creationId xmlns:a16="http://schemas.microsoft.com/office/drawing/2014/main" id="{218F73F5-5F63-48CC-BAC5-CCFD8D4AA065}"/>
              </a:ext>
            </a:extLst>
          </p:cNvPr>
          <p:cNvPicPr>
            <a:picLocks noGrp="1" noChangeAspect="1"/>
          </p:cNvPicPr>
          <p:nvPr>
            <p:ph sz="quarter" idx="18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578" y="0"/>
            <a:ext cx="11181424" cy="6289675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9A7F732-B398-4DC3-9391-1C141C94E5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1</a:t>
            </a:fld>
            <a:r>
              <a:t> |</a:t>
            </a:r>
            <a:endParaRPr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FEA823F-578E-4DBD-810A-3551A8C60607}"/>
              </a:ext>
            </a:extLst>
          </p:cNvPr>
          <p:cNvSpPr txBox="1">
            <a:spLocks/>
          </p:cNvSpPr>
          <p:nvPr/>
        </p:nvSpPr>
        <p:spPr>
          <a:xfrm>
            <a:off x="249945" y="568325"/>
            <a:ext cx="8130703" cy="1062553"/>
          </a:xfrm>
          <a:prstGeom prst="rect">
            <a:avLst/>
          </a:prstGeom>
        </p:spPr>
        <p:txBody>
          <a:bodyPr/>
          <a:lstStyle>
            <a:lvl1pPr marL="358775" indent="-350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90000"/>
              <a:buFont typeface=".PingFang SC Regular"/>
              <a:buChar char="〉"/>
              <a:tabLst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7550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.PingFang SC Regular"/>
              <a:buChar char="〉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680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.PingFang SC Regular"/>
              <a:buChar char="〉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5575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.PingFang SC Regular"/>
              <a:buChar char="〉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30388" indent="-4048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.PingFang SC Regular"/>
              <a:buChar char="〉"/>
              <a:tabLst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" indent="0">
              <a:buNone/>
            </a:pPr>
            <a:r>
              <a:rPr lang="de-DE" dirty="0"/>
              <a:t>SEAMLESS SOLUTIONS -</a:t>
            </a:r>
          </a:p>
          <a:p>
            <a:pPr marL="0" indent="0">
              <a:buFont typeface=".PingFang SC Regular"/>
              <a:buNone/>
            </a:pPr>
            <a:r>
              <a:rPr lang="de-DE" dirty="0"/>
              <a:t>	NAHTLOSE LÖSUNGEN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2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20" descr="Ein Bild, das Gitarre enthält.&#10;&#10;Automatisch generierte Beschreibung">
            <a:extLst>
              <a:ext uri="{FF2B5EF4-FFF2-40B4-BE49-F238E27FC236}">
                <a16:creationId xmlns:a16="http://schemas.microsoft.com/office/drawing/2014/main" id="{B7B7F479-D310-4CD4-A007-E7063BA842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998" r="5998"/>
          <a:stretch>
            <a:fillRect/>
          </a:stretch>
        </p:blipFill>
        <p:spPr/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A1B202-8F01-254B-AF89-85F295AB5A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61A96F-FF39-4055-8389-A2D59F3FD507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D9CF44-2081-E44D-8DB4-005987491E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3EA5354-94BE-4CF2-BE5D-6322EE30EA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2</a:t>
            </a:fld>
            <a:r>
              <a:t> |</a:t>
            </a:r>
            <a:endParaRPr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DCD68BB-B752-6C46-98C5-A82BF37A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0204"/>
            <a:ext cx="9337641" cy="5760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671D"/>
              </a:buClr>
              <a:buSzPct val="90000"/>
            </a:pPr>
            <a:r>
              <a:rPr lang="de-DE" dirty="0">
                <a:solidFill>
                  <a:srgbClr val="243746"/>
                </a:solidFill>
                <a:ea typeface="+mn-ea"/>
              </a:rPr>
              <a:t>Unterschiedliche Branchen. </a:t>
            </a:r>
            <a:br>
              <a:rPr lang="de-DE" dirty="0">
                <a:solidFill>
                  <a:srgbClr val="243746"/>
                </a:solidFill>
                <a:ea typeface="+mn-ea"/>
              </a:rPr>
            </a:br>
            <a:r>
              <a:rPr lang="de-DE" dirty="0">
                <a:solidFill>
                  <a:srgbClr val="243746"/>
                </a:solidFill>
                <a:ea typeface="+mn-ea"/>
              </a:rPr>
              <a:t>Nahtlose Lösungen.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7D9E0D-AEF6-8F45-8F7D-4793E5AD55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66700" lvl="0" indent="-266700">
              <a:buClr>
                <a:srgbClr val="FF671D"/>
              </a:buClr>
              <a:buFont typeface=".PingFang SC Regular"/>
              <a:buChar char="〉"/>
            </a:pPr>
            <a:r>
              <a:rPr lang="de-DE" dirty="0">
                <a:solidFill>
                  <a:prstClr val="white"/>
                </a:solidFill>
              </a:rPr>
              <a:t>Aviation &amp; Automotive</a:t>
            </a:r>
          </a:p>
          <a:p>
            <a:pPr marL="266700" lvl="0" indent="-266700">
              <a:buClr>
                <a:srgbClr val="FF671D"/>
              </a:buClr>
              <a:buFont typeface=".PingFang SC Regular"/>
              <a:buChar char="〉"/>
            </a:pPr>
            <a:r>
              <a:rPr lang="de-DE" dirty="0">
                <a:solidFill>
                  <a:prstClr val="white"/>
                </a:solidFill>
              </a:rPr>
              <a:t>Medizin &amp; Orthopädie</a:t>
            </a:r>
          </a:p>
          <a:p>
            <a:pPr marL="266700" lvl="0" indent="-266700">
              <a:buClr>
                <a:srgbClr val="FF671D"/>
              </a:buClr>
              <a:buFont typeface=".PingFang SC Regular"/>
              <a:buChar char="〉"/>
            </a:pPr>
            <a:r>
              <a:rPr lang="de-DE" dirty="0">
                <a:solidFill>
                  <a:prstClr val="white"/>
                </a:solidFill>
              </a:rPr>
              <a:t>Sports &amp; Outdoor</a:t>
            </a:r>
          </a:p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1C63177-1F61-4C9F-8EC3-C57BC44001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Composite Textiles</a:t>
            </a:r>
          </a:p>
          <a:p>
            <a:endParaRPr lang="de-DE" dirty="0"/>
          </a:p>
        </p:txBody>
      </p:sp>
      <p:pic>
        <p:nvPicPr>
          <p:cNvPr id="23" name="Bildplatzhalter 22" descr="Ein Bild, das rot, Essen, Kamm, Licht enthält.&#10;&#10;Automatisch generierte Beschreibung">
            <a:extLst>
              <a:ext uri="{FF2B5EF4-FFF2-40B4-BE49-F238E27FC236}">
                <a16:creationId xmlns:a16="http://schemas.microsoft.com/office/drawing/2014/main" id="{388708B1-DD6C-470A-A706-DE139A525AD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5972" r="5972"/>
          <a:stretch>
            <a:fillRect/>
          </a:stretch>
        </p:blipFill>
        <p:spPr/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21A5DE8-C35D-46AC-8C69-57FA36552A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266700" indent="-266700">
              <a:buClr>
                <a:srgbClr val="FF671D"/>
              </a:buClr>
              <a:buFont typeface=".PingFang SC Regular"/>
              <a:buChar char="〉"/>
            </a:pPr>
            <a:r>
              <a:rPr lang="de-DE" dirty="0">
                <a:solidFill>
                  <a:prstClr val="white"/>
                </a:solidFill>
              </a:rPr>
              <a:t>Maschinen &amp; Anlagenbau</a:t>
            </a:r>
          </a:p>
          <a:p>
            <a:pPr marL="266700" lvl="0" indent="-266700">
              <a:buClr>
                <a:srgbClr val="FF671D"/>
              </a:buClr>
              <a:buFont typeface=".PingFang SC Regular"/>
              <a:buChar char="〉"/>
            </a:pPr>
            <a:r>
              <a:rPr lang="de-DE" dirty="0">
                <a:solidFill>
                  <a:prstClr val="white"/>
                </a:solidFill>
              </a:rPr>
              <a:t>Bau- &amp; Elektroindustrie</a:t>
            </a:r>
          </a:p>
          <a:p>
            <a:pPr marL="266700" lvl="0" indent="-266700">
              <a:buClr>
                <a:srgbClr val="FF671D"/>
              </a:buClr>
              <a:buFont typeface=".PingFang SC Regular"/>
              <a:buChar char="〉"/>
            </a:pPr>
            <a:r>
              <a:rPr lang="de-DE" dirty="0">
                <a:solidFill>
                  <a:prstClr val="white"/>
                </a:solidFill>
              </a:rPr>
              <a:t>Papier- &amp; Metallindustrie</a:t>
            </a:r>
          </a:p>
          <a:p>
            <a:pPr marL="266700" lvl="0" indent="-266700">
              <a:buClr>
                <a:srgbClr val="FF671D"/>
              </a:buClr>
              <a:buFont typeface=".PingFang SC Regular"/>
              <a:buChar char="〉"/>
            </a:pPr>
            <a:endParaRPr lang="de-DE" u="sng" dirty="0">
              <a:solidFill>
                <a:prstClr val="white"/>
              </a:solidFill>
            </a:endParaRPr>
          </a:p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AEE47C9-79DA-485A-8463-DCE1C8C96A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Industrial Textiles</a:t>
            </a:r>
          </a:p>
          <a:p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2CB8BAD-4492-40C1-B02C-DFFA3F9A45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266700" lvl="0" indent="-266700">
              <a:buClr>
                <a:srgbClr val="FF671D"/>
              </a:buClr>
              <a:buFont typeface=".PingFang SC Regular"/>
              <a:buChar char="〉"/>
            </a:pPr>
            <a:r>
              <a:rPr lang="de-DE" dirty="0">
                <a:solidFill>
                  <a:prstClr val="white"/>
                </a:solidFill>
              </a:rPr>
              <a:t>Trinkwasser- und Abwasserindustrie </a:t>
            </a:r>
          </a:p>
          <a:p>
            <a:pPr marL="266700" lvl="0" indent="-266700">
              <a:buClr>
                <a:srgbClr val="FF671D"/>
              </a:buClr>
              <a:buFont typeface=".PingFang SC Regular"/>
              <a:buChar char="〉"/>
            </a:pPr>
            <a:r>
              <a:rPr lang="de-DE" dirty="0">
                <a:solidFill>
                  <a:prstClr val="white"/>
                </a:solidFill>
              </a:rPr>
              <a:t>Bergbau- und Ölindustrie</a:t>
            </a:r>
          </a:p>
          <a:p>
            <a:pPr marL="266700" lvl="0" indent="-266700">
              <a:buClr>
                <a:srgbClr val="FF671D"/>
              </a:buClr>
              <a:buFont typeface=".PingFang SC Regular"/>
              <a:buChar char="〉"/>
            </a:pPr>
            <a:r>
              <a:rPr lang="de-DE" dirty="0">
                <a:solidFill>
                  <a:prstClr val="white"/>
                </a:solidFill>
              </a:rPr>
              <a:t>Chemie &amp; Lebensmittelindustrie</a:t>
            </a:r>
          </a:p>
          <a:p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038B7F5-44E1-44AA-849D-2E6983C9D3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Filtration Textiles</a:t>
            </a:r>
          </a:p>
          <a:p>
            <a:endParaRPr lang="de-DE" dirty="0"/>
          </a:p>
        </p:txBody>
      </p:sp>
      <p:pic>
        <p:nvPicPr>
          <p:cNvPr id="27" name="Bildplatzhalter 26" descr="Ein Bild, das schwarz, Foto, tragen, schließen enthält.&#10;&#10;Automatisch generierte Beschreibung">
            <a:extLst>
              <a:ext uri="{FF2B5EF4-FFF2-40B4-BE49-F238E27FC236}">
                <a16:creationId xmlns:a16="http://schemas.microsoft.com/office/drawing/2014/main" id="{90CBA03B-A96F-42E7-A79E-63BCA869F2A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6212" r="6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619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3E003543-6579-4E72-80BE-934C73A0E2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A14C6E-7451-4C9A-9D0D-326615DDE420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95070FDB-7CBE-417B-BF04-8F9B05A4EC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86307D3-BF2E-42E7-BCE3-4234AA1F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Composite textiles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0563136-FD39-4906-BD6C-3BA823F620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tIns="72000"/>
          <a:lstStyle/>
          <a:p>
            <a:r>
              <a:rPr lang="de-DE" dirty="0">
                <a:solidFill>
                  <a:srgbClr val="FF671D"/>
                </a:solidFill>
              </a:rPr>
              <a:t>Spiralgewebe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5517095-FBB7-4EA6-8C1E-01E205E6B1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tIns="72000">
            <a:normAutofit/>
          </a:bodyPr>
          <a:lstStyle/>
          <a:p>
            <a:r>
              <a:rPr lang="de-DE" dirty="0" err="1">
                <a:solidFill>
                  <a:srgbClr val="FF671D"/>
                </a:solidFill>
              </a:rPr>
              <a:t>Bebinderung</a:t>
            </a:r>
            <a:endParaRPr lang="de-DE" dirty="0">
              <a:solidFill>
                <a:srgbClr val="FF671D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33B14B-3B18-4644-B257-53DA6A224F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tIns="72000"/>
          <a:lstStyle/>
          <a:p>
            <a:r>
              <a:rPr lang="de-DE" dirty="0">
                <a:solidFill>
                  <a:srgbClr val="FF671D"/>
                </a:solidFill>
              </a:rPr>
              <a:t>Bänder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A658F81-A698-4BAB-A9FA-EE7BBE17C4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tIns="72000"/>
          <a:lstStyle/>
          <a:p>
            <a:r>
              <a:rPr lang="de-DE" dirty="0">
                <a:solidFill>
                  <a:srgbClr val="FF671D"/>
                </a:solidFill>
              </a:rPr>
              <a:t>3D-Gewebe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5B169479-96AE-4570-970A-8641C5C1DB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tIns="72000"/>
          <a:lstStyle/>
          <a:p>
            <a:r>
              <a:rPr lang="de-DE" dirty="0" err="1">
                <a:solidFill>
                  <a:srgbClr val="FF671D"/>
                </a:solidFill>
              </a:rPr>
              <a:t>Preforms</a:t>
            </a:r>
            <a:endParaRPr lang="de-DE" dirty="0">
              <a:solidFill>
                <a:srgbClr val="FF671D"/>
              </a:solidFill>
            </a:endParaRP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03BB52C8-4EFE-4C8C-83A5-9F69164FE8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tIns="72000"/>
          <a:lstStyle/>
          <a:p>
            <a:r>
              <a:rPr lang="de-DE" dirty="0">
                <a:solidFill>
                  <a:srgbClr val="FF671D"/>
                </a:solidFill>
              </a:rPr>
              <a:t>Schlauchgewebe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1466BBE-4A76-459A-8DC0-23F830424A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3</a:t>
            </a:fld>
            <a:r>
              <a:t> |</a:t>
            </a:r>
            <a:endParaRPr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DF8DC7ED-0683-4CBC-8430-B3BBBD779CC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E74D99E5-8B3B-40F9-BF75-C0F04A71FC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3FC3191F-39C4-4954-BDD6-11B31A84698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Bildplatzhalter 25">
            <a:extLst>
              <a:ext uri="{FF2B5EF4-FFF2-40B4-BE49-F238E27FC236}">
                <a16:creationId xmlns:a16="http://schemas.microsoft.com/office/drawing/2014/main" id="{85760C1D-03A7-4218-A602-5B516DF29D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48B608E9-2D9E-4937-BE81-16A738891E5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Bildplatzhalter 39">
            <a:extLst>
              <a:ext uri="{FF2B5EF4-FFF2-40B4-BE49-F238E27FC236}">
                <a16:creationId xmlns:a16="http://schemas.microsoft.com/office/drawing/2014/main" id="{EE1C2851-181D-48EB-9C1F-A971FA777D2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709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2644A94-68EB-4704-81E3-312749226B24}"/>
              </a:ext>
            </a:extLst>
          </p:cNvPr>
          <p:cNvSpPr/>
          <p:nvPr/>
        </p:nvSpPr>
        <p:spPr>
          <a:xfrm>
            <a:off x="0" y="-17831"/>
            <a:ext cx="12192000" cy="6304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70BBD5-DFB9-47BD-AC5C-97EAE57246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34CC8C-BBC1-48BA-BC37-291D54C6FF09}" type="datetime1">
              <a:rPr lang="de-DE" smtClean="0"/>
              <a:t>18.01.22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0C3DA6-BCF4-471C-91A5-11AF1BF3F8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www.vombaur.de   </a:t>
            </a:r>
            <a:endParaRPr lang="de-DE" dirty="0"/>
          </a:p>
        </p:txBody>
      </p:sp>
      <p:pic>
        <p:nvPicPr>
          <p:cNvPr id="16" name="web_auflösung_blau">
            <a:hlinkClick r:id="" action="ppaction://media"/>
            <a:extLst>
              <a:ext uri="{FF2B5EF4-FFF2-40B4-BE49-F238E27FC236}">
                <a16:creationId xmlns:a16="http://schemas.microsoft.com/office/drawing/2014/main" id="{218F73F5-5F63-48CC-BAC5-CCFD8D4AA065}"/>
              </a:ext>
            </a:extLst>
          </p:cNvPr>
          <p:cNvPicPr>
            <a:picLocks noGrp="1" noChangeAspect="1"/>
          </p:cNvPicPr>
          <p:nvPr>
            <p:ph sz="quarter" idx="18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578" y="0"/>
            <a:ext cx="11181424" cy="6289675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9A7F732-B398-4DC3-9391-1C141C94E5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r>
              <a:rPr lang="de-DE"/>
              <a:t>Seite </a:t>
            </a:r>
            <a:fld id="{48F7020C-8E37-2743-9080-ABDA98D8A489}" type="slidenum">
              <a:rPr smtClean="0"/>
              <a:pPr algn="r"/>
              <a:t>4</a:t>
            </a:fld>
            <a:r>
              <a:t> |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27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mbaur Standard">
  <a:themeElements>
    <a:clrScheme name="vombaur 2020">
      <a:dk1>
        <a:srgbClr val="243746"/>
      </a:dk1>
      <a:lt1>
        <a:sysClr val="window" lastClr="FFFFFF"/>
      </a:lt1>
      <a:dk2>
        <a:srgbClr val="243746"/>
      </a:dk2>
      <a:lt2>
        <a:srgbClr val="E7E6E6"/>
      </a:lt2>
      <a:accent1>
        <a:srgbClr val="243746"/>
      </a:accent1>
      <a:accent2>
        <a:srgbClr val="FF671D"/>
      </a:accent2>
      <a:accent3>
        <a:srgbClr val="ADADAD"/>
      </a:accent3>
      <a:accent4>
        <a:srgbClr val="6C7C59"/>
      </a:accent4>
      <a:accent5>
        <a:srgbClr val="F2D653"/>
      </a:accent5>
      <a:accent6>
        <a:srgbClr val="BD3632"/>
      </a:accent6>
      <a:hlink>
        <a:srgbClr val="FF671D"/>
      </a:hlink>
      <a:folHlink>
        <a:srgbClr val="FF671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mbaur Print Handout">
  <a:themeElements>
    <a:clrScheme name="vombaur 2020">
      <a:dk1>
        <a:srgbClr val="243746"/>
      </a:dk1>
      <a:lt1>
        <a:sysClr val="window" lastClr="FFFFFF"/>
      </a:lt1>
      <a:dk2>
        <a:srgbClr val="243746"/>
      </a:dk2>
      <a:lt2>
        <a:srgbClr val="E7E6E6"/>
      </a:lt2>
      <a:accent1>
        <a:srgbClr val="243746"/>
      </a:accent1>
      <a:accent2>
        <a:srgbClr val="FF671D"/>
      </a:accent2>
      <a:accent3>
        <a:srgbClr val="ADADAD"/>
      </a:accent3>
      <a:accent4>
        <a:srgbClr val="6C7C59"/>
      </a:accent4>
      <a:accent5>
        <a:srgbClr val="F2D653"/>
      </a:accent5>
      <a:accent6>
        <a:srgbClr val="BD3632"/>
      </a:accent6>
      <a:hlink>
        <a:srgbClr val="FF671D"/>
      </a:hlink>
      <a:folHlink>
        <a:srgbClr val="FF671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ombaur Standard">
  <a:themeElements>
    <a:clrScheme name="vombaur 2020">
      <a:dk1>
        <a:srgbClr val="243746"/>
      </a:dk1>
      <a:lt1>
        <a:sysClr val="window" lastClr="FFFFFF"/>
      </a:lt1>
      <a:dk2>
        <a:srgbClr val="243746"/>
      </a:dk2>
      <a:lt2>
        <a:srgbClr val="E7E6E6"/>
      </a:lt2>
      <a:accent1>
        <a:srgbClr val="243746"/>
      </a:accent1>
      <a:accent2>
        <a:srgbClr val="FF671D"/>
      </a:accent2>
      <a:accent3>
        <a:srgbClr val="ADADAD"/>
      </a:accent3>
      <a:accent4>
        <a:srgbClr val="6C7C59"/>
      </a:accent4>
      <a:accent5>
        <a:srgbClr val="F2D653"/>
      </a:accent5>
      <a:accent6>
        <a:srgbClr val="BD3632"/>
      </a:accent6>
      <a:hlink>
        <a:srgbClr val="FF671D"/>
      </a:hlink>
      <a:folHlink>
        <a:srgbClr val="FF671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Macintosh PowerPoint</Application>
  <PresentationFormat>Breitbild</PresentationFormat>
  <Paragraphs>40</Paragraphs>
  <Slides>4</Slides>
  <Notes>2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.PingFang SC Regular</vt:lpstr>
      <vt:lpstr>Arial</vt:lpstr>
      <vt:lpstr>Calibri</vt:lpstr>
      <vt:lpstr>vombaur Standard</vt:lpstr>
      <vt:lpstr>vombaur Print Handout</vt:lpstr>
      <vt:lpstr>1_vombaur Standard</vt:lpstr>
      <vt:lpstr>PowerPoint-Präsentation</vt:lpstr>
      <vt:lpstr>Unterschiedliche Branchen.  Nahtlose Lösungen.</vt:lpstr>
      <vt:lpstr>Composite textiles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Tomislav Josipovic</dc:creator>
  <cp:lastModifiedBy>Heinz Kolz</cp:lastModifiedBy>
  <cp:revision>891</cp:revision>
  <cp:lastPrinted>2020-05-18T10:37:13Z</cp:lastPrinted>
  <dcterms:created xsi:type="dcterms:W3CDTF">2019-06-24T09:05:50Z</dcterms:created>
  <dcterms:modified xsi:type="dcterms:W3CDTF">2022-01-18T16:40:55Z</dcterms:modified>
</cp:coreProperties>
</file>